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9" r:id="rId3"/>
    <p:sldId id="268" r:id="rId4"/>
    <p:sldId id="266" r:id="rId5"/>
    <p:sldId id="273" r:id="rId6"/>
    <p:sldId id="261" r:id="rId7"/>
    <p:sldId id="274" r:id="rId8"/>
    <p:sldId id="276" r:id="rId9"/>
    <p:sldId id="277" r:id="rId10"/>
    <p:sldId id="278" r:id="rId11"/>
    <p:sldId id="279" r:id="rId12"/>
    <p:sldId id="275" r:id="rId13"/>
    <p:sldId id="257" r:id="rId14"/>
    <p:sldId id="317" r:id="rId15"/>
    <p:sldId id="315" r:id="rId16"/>
    <p:sldId id="318" r:id="rId17"/>
    <p:sldId id="319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9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2ED6C-379F-4B53-AE71-3246531C9E0B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7E369C3-77EF-4D14-890D-7349DED023D3}">
      <dgm:prSet phldrT="[Текст]" custT="1"/>
      <dgm:spPr/>
      <dgm:t>
        <a:bodyPr/>
        <a:lstStyle/>
        <a:p>
          <a:r>
            <a:rPr lang="ru-RU" sz="2000" b="1" dirty="0"/>
            <a:t>Текущий поурочный</a:t>
          </a:r>
          <a:r>
            <a:rPr lang="ru-RU" sz="2000" b="0" dirty="0"/>
            <a:t> контроль</a:t>
          </a:r>
        </a:p>
      </dgm:t>
    </dgm:pt>
    <dgm:pt modelId="{5DDD875E-B5E1-4B76-9DC2-37E8507551B2}" type="parTrans" cxnId="{A93F59AE-56EC-46C4-8D2E-568706D60148}">
      <dgm:prSet/>
      <dgm:spPr/>
      <dgm:t>
        <a:bodyPr/>
        <a:lstStyle/>
        <a:p>
          <a:endParaRPr lang="ru-RU"/>
        </a:p>
      </dgm:t>
    </dgm:pt>
    <dgm:pt modelId="{AC436850-A9FE-4410-A567-3A475209D140}" type="sibTrans" cxnId="{A93F59AE-56EC-46C4-8D2E-568706D60148}">
      <dgm:prSet/>
      <dgm:spPr/>
      <dgm:t>
        <a:bodyPr/>
        <a:lstStyle/>
        <a:p>
          <a:endParaRPr lang="ru-RU"/>
        </a:p>
      </dgm:t>
    </dgm:pt>
    <dgm:pt modelId="{3397C1FA-DE75-4280-8860-29C9E993659A}">
      <dgm:prSet phldrT="[Текст]" custT="1"/>
      <dgm:spPr/>
      <dgm:t>
        <a:bodyPr/>
        <a:lstStyle/>
        <a:p>
          <a:r>
            <a:rPr lang="ru-RU" sz="2000" b="1" dirty="0"/>
            <a:t>Контроль результатов урока</a:t>
          </a:r>
        </a:p>
      </dgm:t>
    </dgm:pt>
    <dgm:pt modelId="{C4AECE43-CFEF-49D3-A7CA-D53860FD48D9}" type="parTrans" cxnId="{9F2BA1EF-D9D6-4B51-A618-48A121731C6A}">
      <dgm:prSet/>
      <dgm:spPr/>
      <dgm:t>
        <a:bodyPr/>
        <a:lstStyle/>
        <a:p>
          <a:endParaRPr lang="ru-RU"/>
        </a:p>
      </dgm:t>
    </dgm:pt>
    <dgm:pt modelId="{2B88D379-B4E8-440E-AA56-F09E2B6C12A5}" type="sibTrans" cxnId="{9F2BA1EF-D9D6-4B51-A618-48A121731C6A}">
      <dgm:prSet/>
      <dgm:spPr/>
      <dgm:t>
        <a:bodyPr/>
        <a:lstStyle/>
        <a:p>
          <a:endParaRPr lang="ru-RU"/>
        </a:p>
      </dgm:t>
    </dgm:pt>
    <dgm:pt modelId="{DE16C36D-7A70-4B8C-9F20-46BBB72DDBDF}">
      <dgm:prSet phldrT="[Текст]" custT="1"/>
      <dgm:spPr/>
      <dgm:t>
        <a:bodyPr/>
        <a:lstStyle/>
        <a:p>
          <a:r>
            <a:rPr lang="ru-RU" sz="2000" b="1" dirty="0"/>
            <a:t>Текущий</a:t>
          </a:r>
          <a:r>
            <a:rPr lang="ru-RU" sz="1700" b="1" dirty="0"/>
            <a:t> </a:t>
          </a:r>
          <a:r>
            <a:rPr lang="ru-RU" sz="2000" b="1" dirty="0"/>
            <a:t>тематический</a:t>
          </a:r>
          <a:r>
            <a:rPr lang="ru-RU" sz="2000" b="0" dirty="0"/>
            <a:t> контроль</a:t>
          </a:r>
        </a:p>
      </dgm:t>
    </dgm:pt>
    <dgm:pt modelId="{ADB4D3DF-C441-4AAD-8D97-32CDFBFABE39}" type="parTrans" cxnId="{D0DE7612-BA29-4D12-AEA9-848B5F282C46}">
      <dgm:prSet/>
      <dgm:spPr/>
      <dgm:t>
        <a:bodyPr/>
        <a:lstStyle/>
        <a:p>
          <a:endParaRPr lang="ru-RU"/>
        </a:p>
      </dgm:t>
    </dgm:pt>
    <dgm:pt modelId="{8DFE5161-2CC8-4565-8476-8ED4E7C035BB}" type="sibTrans" cxnId="{D0DE7612-BA29-4D12-AEA9-848B5F282C46}">
      <dgm:prSet/>
      <dgm:spPr/>
      <dgm:t>
        <a:bodyPr/>
        <a:lstStyle/>
        <a:p>
          <a:endParaRPr lang="ru-RU"/>
        </a:p>
      </dgm:t>
    </dgm:pt>
    <dgm:pt modelId="{CF4FA94D-1B5F-43E8-9838-872130AA5AFA}">
      <dgm:prSet phldrT="[Текст]" custT="1"/>
      <dgm:spPr/>
      <dgm:t>
        <a:bodyPr/>
        <a:lstStyle/>
        <a:p>
          <a:r>
            <a:rPr lang="ru-RU" sz="1800" b="1" dirty="0"/>
            <a:t>Контроль продвижения по рабочей программе </a:t>
          </a:r>
          <a:r>
            <a:rPr lang="ru-RU" sz="1800" dirty="0"/>
            <a:t>предмета и (или) курса внеурочной деятельности</a:t>
          </a:r>
        </a:p>
      </dgm:t>
    </dgm:pt>
    <dgm:pt modelId="{68FEC925-02BE-4BE1-87A2-66C3015D37F4}" type="parTrans" cxnId="{5ACBED44-6BEC-40B9-92C6-13D913316057}">
      <dgm:prSet/>
      <dgm:spPr/>
      <dgm:t>
        <a:bodyPr/>
        <a:lstStyle/>
        <a:p>
          <a:endParaRPr lang="ru-RU"/>
        </a:p>
      </dgm:t>
    </dgm:pt>
    <dgm:pt modelId="{8D454DA2-6CD0-4B63-95AF-091469534809}" type="sibTrans" cxnId="{5ACBED44-6BEC-40B9-92C6-13D913316057}">
      <dgm:prSet/>
      <dgm:spPr/>
      <dgm:t>
        <a:bodyPr/>
        <a:lstStyle/>
        <a:p>
          <a:endParaRPr lang="ru-RU"/>
        </a:p>
      </dgm:t>
    </dgm:pt>
    <dgm:pt modelId="{C11E762B-B338-401A-BC81-0C69F5199E8D}">
      <dgm:prSet phldrT="[Текст]"/>
      <dgm:spPr/>
      <dgm:t>
        <a:bodyPr/>
        <a:lstStyle/>
        <a:p>
          <a:r>
            <a:rPr lang="ru-RU" b="1" dirty="0"/>
            <a:t>Промежуточная аттестация</a:t>
          </a:r>
        </a:p>
      </dgm:t>
    </dgm:pt>
    <dgm:pt modelId="{2619A678-0EF7-4D6B-88C4-0C4044A360E5}" type="parTrans" cxnId="{008371AF-C553-48BF-B88E-DF1BA08DE711}">
      <dgm:prSet/>
      <dgm:spPr/>
      <dgm:t>
        <a:bodyPr/>
        <a:lstStyle/>
        <a:p>
          <a:endParaRPr lang="ru-RU"/>
        </a:p>
      </dgm:t>
    </dgm:pt>
    <dgm:pt modelId="{B70E62C4-9545-4BC4-A735-95493EDC8CE4}" type="sibTrans" cxnId="{008371AF-C553-48BF-B88E-DF1BA08DE711}">
      <dgm:prSet/>
      <dgm:spPr/>
      <dgm:t>
        <a:bodyPr/>
        <a:lstStyle/>
        <a:p>
          <a:endParaRPr lang="ru-RU"/>
        </a:p>
      </dgm:t>
    </dgm:pt>
    <dgm:pt modelId="{F3AF9BBF-FCD4-41BC-A8D3-0A4E0C24C3C2}">
      <dgm:prSet phldrT="[Текст]" custT="1"/>
      <dgm:spPr/>
      <dgm:t>
        <a:bodyPr/>
        <a:lstStyle/>
        <a:p>
          <a:r>
            <a:rPr lang="ru-RU" sz="2000" b="1" dirty="0"/>
            <a:t>Контроль достижения планируемых результатов ООП</a:t>
          </a:r>
        </a:p>
      </dgm:t>
    </dgm:pt>
    <dgm:pt modelId="{29BA8590-9036-4B01-81DD-05BDE034860D}" type="parTrans" cxnId="{FC3EBE28-CB2E-4A77-8238-0B1D6BB6C163}">
      <dgm:prSet/>
      <dgm:spPr/>
      <dgm:t>
        <a:bodyPr/>
        <a:lstStyle/>
        <a:p>
          <a:endParaRPr lang="ru-RU"/>
        </a:p>
      </dgm:t>
    </dgm:pt>
    <dgm:pt modelId="{9C029CD7-9F44-45F9-8665-96B4078793BF}" type="sibTrans" cxnId="{FC3EBE28-CB2E-4A77-8238-0B1D6BB6C163}">
      <dgm:prSet/>
      <dgm:spPr/>
      <dgm:t>
        <a:bodyPr/>
        <a:lstStyle/>
        <a:p>
          <a:endParaRPr lang="ru-RU"/>
        </a:p>
      </dgm:t>
    </dgm:pt>
    <dgm:pt modelId="{D80EC2A7-2638-457D-AA84-C6B3140B4934}">
      <dgm:prSet phldrT="[Текст]" custT="1"/>
      <dgm:spPr/>
      <dgm:t>
        <a:bodyPr/>
        <a:lstStyle/>
        <a:p>
          <a:endParaRPr lang="ru-RU" sz="2000" b="1" dirty="0"/>
        </a:p>
      </dgm:t>
    </dgm:pt>
    <dgm:pt modelId="{26D276B5-5E37-491E-86B9-4D4C593E3882}" type="parTrans" cxnId="{423909F5-E32C-407E-9D48-8B876AFD48B8}">
      <dgm:prSet/>
      <dgm:spPr/>
      <dgm:t>
        <a:bodyPr/>
        <a:lstStyle/>
        <a:p>
          <a:endParaRPr lang="ru-RU"/>
        </a:p>
      </dgm:t>
    </dgm:pt>
    <dgm:pt modelId="{30A7DC47-0411-419B-B756-26A0396C5406}" type="sibTrans" cxnId="{423909F5-E32C-407E-9D48-8B876AFD48B8}">
      <dgm:prSet/>
      <dgm:spPr/>
      <dgm:t>
        <a:bodyPr/>
        <a:lstStyle/>
        <a:p>
          <a:endParaRPr lang="ru-RU"/>
        </a:p>
      </dgm:t>
    </dgm:pt>
    <dgm:pt modelId="{AEA71BF6-74D8-4FFC-836F-F10A4B962494}">
      <dgm:prSet custT="1"/>
      <dgm:spPr/>
      <dgm:t>
        <a:bodyPr/>
        <a:lstStyle/>
        <a:p>
          <a:endParaRPr lang="ru-RU" sz="2000" b="1"/>
        </a:p>
      </dgm:t>
    </dgm:pt>
    <dgm:pt modelId="{6988171C-92E9-43A1-B7FF-D3F2064D1D97}" type="parTrans" cxnId="{10A48C4A-FC94-43DF-A322-97007527D36C}">
      <dgm:prSet/>
      <dgm:spPr/>
      <dgm:t>
        <a:bodyPr/>
        <a:lstStyle/>
        <a:p>
          <a:endParaRPr lang="ru-RU"/>
        </a:p>
      </dgm:t>
    </dgm:pt>
    <dgm:pt modelId="{77555186-6F6E-4E4F-A98F-7B913E04288E}" type="sibTrans" cxnId="{10A48C4A-FC94-43DF-A322-97007527D36C}">
      <dgm:prSet/>
      <dgm:spPr/>
      <dgm:t>
        <a:bodyPr/>
        <a:lstStyle/>
        <a:p>
          <a:endParaRPr lang="ru-RU"/>
        </a:p>
      </dgm:t>
    </dgm:pt>
    <dgm:pt modelId="{3FFC93AF-D256-462D-944A-E97CE49EE9EF}" type="pres">
      <dgm:prSet presAssocID="{1E02ED6C-379F-4B53-AE71-3246531C9E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EF14F96-01A2-4791-8559-6A07D410B2AE}" type="pres">
      <dgm:prSet presAssocID="{1E02ED6C-379F-4B53-AE71-3246531C9E0B}" presName="dot1" presStyleLbl="alignNode1" presStyleIdx="0" presStyleCnt="12"/>
      <dgm:spPr/>
    </dgm:pt>
    <dgm:pt modelId="{E26F4CED-A11F-4FB5-84E1-29F1631911E3}" type="pres">
      <dgm:prSet presAssocID="{1E02ED6C-379F-4B53-AE71-3246531C9E0B}" presName="dot2" presStyleLbl="alignNode1" presStyleIdx="1" presStyleCnt="12"/>
      <dgm:spPr/>
    </dgm:pt>
    <dgm:pt modelId="{B3894B79-9805-410E-B0B9-05A11FA7F5E1}" type="pres">
      <dgm:prSet presAssocID="{1E02ED6C-379F-4B53-AE71-3246531C9E0B}" presName="dot3" presStyleLbl="alignNode1" presStyleIdx="2" presStyleCnt="12"/>
      <dgm:spPr/>
    </dgm:pt>
    <dgm:pt modelId="{0384F2A7-0758-48BE-A709-33D93CE478F9}" type="pres">
      <dgm:prSet presAssocID="{1E02ED6C-379F-4B53-AE71-3246531C9E0B}" presName="dot4" presStyleLbl="alignNode1" presStyleIdx="3" presStyleCnt="12"/>
      <dgm:spPr/>
    </dgm:pt>
    <dgm:pt modelId="{7074A9F6-1250-4D98-88F8-349E6938DFC7}" type="pres">
      <dgm:prSet presAssocID="{1E02ED6C-379F-4B53-AE71-3246531C9E0B}" presName="dot5" presStyleLbl="alignNode1" presStyleIdx="4" presStyleCnt="12"/>
      <dgm:spPr/>
    </dgm:pt>
    <dgm:pt modelId="{34CC6982-01FE-42B5-9307-ECD5A8077800}" type="pres">
      <dgm:prSet presAssocID="{1E02ED6C-379F-4B53-AE71-3246531C9E0B}" presName="dotArrow1" presStyleLbl="alignNode1" presStyleIdx="5" presStyleCnt="12"/>
      <dgm:spPr/>
    </dgm:pt>
    <dgm:pt modelId="{251FC81C-40F1-4C17-A6F8-BDCA396CDC58}" type="pres">
      <dgm:prSet presAssocID="{1E02ED6C-379F-4B53-AE71-3246531C9E0B}" presName="dotArrow2" presStyleLbl="alignNode1" presStyleIdx="6" presStyleCnt="12"/>
      <dgm:spPr/>
    </dgm:pt>
    <dgm:pt modelId="{27307132-C1E9-414C-A384-B724D85CC074}" type="pres">
      <dgm:prSet presAssocID="{1E02ED6C-379F-4B53-AE71-3246531C9E0B}" presName="dotArrow3" presStyleLbl="alignNode1" presStyleIdx="7" presStyleCnt="12"/>
      <dgm:spPr/>
    </dgm:pt>
    <dgm:pt modelId="{EA45D5BD-462F-4FFD-9B84-72176CFFCBBF}" type="pres">
      <dgm:prSet presAssocID="{1E02ED6C-379F-4B53-AE71-3246531C9E0B}" presName="dotArrow4" presStyleLbl="alignNode1" presStyleIdx="8" presStyleCnt="12"/>
      <dgm:spPr/>
    </dgm:pt>
    <dgm:pt modelId="{F23B6074-E346-478E-805D-D0EFA9251DD7}" type="pres">
      <dgm:prSet presAssocID="{1E02ED6C-379F-4B53-AE71-3246531C9E0B}" presName="dotArrow5" presStyleLbl="alignNode1" presStyleIdx="9" presStyleCnt="12"/>
      <dgm:spPr/>
    </dgm:pt>
    <dgm:pt modelId="{78A81C25-049C-4C7D-8621-245A319E46A2}" type="pres">
      <dgm:prSet presAssocID="{1E02ED6C-379F-4B53-AE71-3246531C9E0B}" presName="dotArrow6" presStyleLbl="alignNode1" presStyleIdx="10" presStyleCnt="12"/>
      <dgm:spPr/>
    </dgm:pt>
    <dgm:pt modelId="{05B28E0F-4F98-457D-881E-3CBECE67DFC1}" type="pres">
      <dgm:prSet presAssocID="{1E02ED6C-379F-4B53-AE71-3246531C9E0B}" presName="dotArrow7" presStyleLbl="alignNode1" presStyleIdx="11" presStyleCnt="12"/>
      <dgm:spPr/>
    </dgm:pt>
    <dgm:pt modelId="{0F3EF11A-8A85-4394-A703-3CF29F622E12}" type="pres">
      <dgm:prSet presAssocID="{07E369C3-77EF-4D14-890D-7349DED023D3}" presName="parTx1" presStyleLbl="node1" presStyleIdx="0" presStyleCnt="3"/>
      <dgm:spPr/>
      <dgm:t>
        <a:bodyPr/>
        <a:lstStyle/>
        <a:p>
          <a:endParaRPr lang="ru-RU"/>
        </a:p>
      </dgm:t>
    </dgm:pt>
    <dgm:pt modelId="{5F3E03C6-A8A7-4DB7-9DBF-7A1F8FE57104}" type="pres">
      <dgm:prSet presAssocID="{07E369C3-77EF-4D14-890D-7349DED023D3}" presName="desTx1" presStyleLbl="revTx" presStyleIdx="0" presStyleCnt="3" custScaleX="59413" custLinFactNeighborX="-22610" custLinFactNeighborY="-8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5CEFD-28C5-4C26-B9F9-3122DB4371D2}" type="pres">
      <dgm:prSet presAssocID="{AC436850-A9FE-4410-A567-3A475209D140}" presName="picture1" presStyleCnt="0"/>
      <dgm:spPr/>
    </dgm:pt>
    <dgm:pt modelId="{89368111-C082-489B-8169-AE48F4D5BA20}" type="pres">
      <dgm:prSet presAssocID="{AC436850-A9FE-4410-A567-3A475209D140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610E568D-52C6-48D7-96BF-53D91F678C36}" type="pres">
      <dgm:prSet presAssocID="{DE16C36D-7A70-4B8C-9F20-46BBB72DDBDF}" presName="parTx2" presStyleLbl="node1" presStyleIdx="1" presStyleCnt="3" custScaleX="108081"/>
      <dgm:spPr/>
      <dgm:t>
        <a:bodyPr/>
        <a:lstStyle/>
        <a:p>
          <a:endParaRPr lang="ru-RU"/>
        </a:p>
      </dgm:t>
    </dgm:pt>
    <dgm:pt modelId="{775BF0A0-9F58-4582-BC6E-C6EC3D75417B}" type="pres">
      <dgm:prSet presAssocID="{DE16C36D-7A70-4B8C-9F20-46BBB72DDBDF}" presName="desTx2" presStyleLbl="revTx" presStyleIdx="1" presStyleCnt="3" custLinFactNeighborX="5473" custLinFactNeighborY="-3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3D12C-7446-4922-BBE7-FDE611740A92}" type="pres">
      <dgm:prSet presAssocID="{8DFE5161-2CC8-4565-8476-8ED4E7C035BB}" presName="picture2" presStyleCnt="0"/>
      <dgm:spPr/>
    </dgm:pt>
    <dgm:pt modelId="{A5189509-A90E-4119-A730-E1752B65DFC5}" type="pres">
      <dgm:prSet presAssocID="{8DFE5161-2CC8-4565-8476-8ED4E7C035BB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08EA5E3C-5818-4519-A264-6DC50452FDC9}" type="pres">
      <dgm:prSet presAssocID="{C11E762B-B338-401A-BC81-0C69F5199E8D}" presName="parTx3" presStyleLbl="node1" presStyleIdx="2" presStyleCnt="3" custScaleX="90605"/>
      <dgm:spPr/>
      <dgm:t>
        <a:bodyPr/>
        <a:lstStyle/>
        <a:p>
          <a:endParaRPr lang="ru-RU"/>
        </a:p>
      </dgm:t>
    </dgm:pt>
    <dgm:pt modelId="{2540EDD0-53FB-4383-9A6D-22EF8CECE023}" type="pres">
      <dgm:prSet presAssocID="{C11E762B-B338-401A-BC81-0C69F5199E8D}" presName="desTx3" presStyleLbl="revTx" presStyleIdx="2" presStyleCnt="3" custScaleX="141889" custLinFactNeighborX="33419" custLinFactNeighborY="-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5655C-877F-4219-A674-7F0CAE851F1F}" type="pres">
      <dgm:prSet presAssocID="{B70E62C4-9545-4BC4-A735-95493EDC8CE4}" presName="picture3" presStyleCnt="0"/>
      <dgm:spPr/>
    </dgm:pt>
    <dgm:pt modelId="{3F62E4A7-05D6-4F16-A653-8F4434CC63ED}" type="pres">
      <dgm:prSet presAssocID="{B70E62C4-9545-4BC4-A735-95493EDC8CE4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7CBE5A34-51D3-417C-A441-9024CDC68B68}" type="presOf" srcId="{C11E762B-B338-401A-BC81-0C69F5199E8D}" destId="{08EA5E3C-5818-4519-A264-6DC50452FDC9}" srcOrd="0" destOrd="0" presId="urn:microsoft.com/office/officeart/2008/layout/AscendingPictureAccentProcess"/>
    <dgm:cxn modelId="{9F2BA1EF-D9D6-4B51-A618-48A121731C6A}" srcId="{07E369C3-77EF-4D14-890D-7349DED023D3}" destId="{3397C1FA-DE75-4280-8860-29C9E993659A}" srcOrd="0" destOrd="0" parTransId="{C4AECE43-CFEF-49D3-A7CA-D53860FD48D9}" sibTransId="{2B88D379-B4E8-440E-AA56-F09E2B6C12A5}"/>
    <dgm:cxn modelId="{5D002CD4-8E61-4377-9971-05777AFF74EF}" type="presOf" srcId="{D80EC2A7-2638-457D-AA84-C6B3140B4934}" destId="{5F3E03C6-A8A7-4DB7-9DBF-7A1F8FE57104}" srcOrd="0" destOrd="1" presId="urn:microsoft.com/office/officeart/2008/layout/AscendingPictureAccentProcess"/>
    <dgm:cxn modelId="{10A48C4A-FC94-43DF-A322-97007527D36C}" srcId="{07E369C3-77EF-4D14-890D-7349DED023D3}" destId="{AEA71BF6-74D8-4FFC-836F-F10A4B962494}" srcOrd="2" destOrd="0" parTransId="{6988171C-92E9-43A1-B7FF-D3F2064D1D97}" sibTransId="{77555186-6F6E-4E4F-A98F-7B913E04288E}"/>
    <dgm:cxn modelId="{57BB8402-C3BE-4ADE-BE15-3871F4453E94}" type="presOf" srcId="{AEA71BF6-74D8-4FFC-836F-F10A4B962494}" destId="{5F3E03C6-A8A7-4DB7-9DBF-7A1F8FE57104}" srcOrd="0" destOrd="2" presId="urn:microsoft.com/office/officeart/2008/layout/AscendingPictureAccentProcess"/>
    <dgm:cxn modelId="{008371AF-C553-48BF-B88E-DF1BA08DE711}" srcId="{1E02ED6C-379F-4B53-AE71-3246531C9E0B}" destId="{C11E762B-B338-401A-BC81-0C69F5199E8D}" srcOrd="2" destOrd="0" parTransId="{2619A678-0EF7-4D6B-88C4-0C4044A360E5}" sibTransId="{B70E62C4-9545-4BC4-A735-95493EDC8CE4}"/>
    <dgm:cxn modelId="{AB419FB1-D060-4ECD-A675-CE844D5A3AEF}" type="presOf" srcId="{8DFE5161-2CC8-4565-8476-8ED4E7C035BB}" destId="{A5189509-A90E-4119-A730-E1752B65DFC5}" srcOrd="0" destOrd="0" presId="urn:microsoft.com/office/officeart/2008/layout/AscendingPictureAccentProcess"/>
    <dgm:cxn modelId="{3CA77F97-1DDC-4250-81BD-33CA9981F8E4}" type="presOf" srcId="{CF4FA94D-1B5F-43E8-9838-872130AA5AFA}" destId="{775BF0A0-9F58-4582-BC6E-C6EC3D75417B}" srcOrd="0" destOrd="0" presId="urn:microsoft.com/office/officeart/2008/layout/AscendingPictureAccentProcess"/>
    <dgm:cxn modelId="{1085ECDB-806A-470A-9355-9193739F1452}" type="presOf" srcId="{1E02ED6C-379F-4B53-AE71-3246531C9E0B}" destId="{3FFC93AF-D256-462D-944A-E97CE49EE9EF}" srcOrd="0" destOrd="0" presId="urn:microsoft.com/office/officeart/2008/layout/AscendingPictureAccentProcess"/>
    <dgm:cxn modelId="{A93F59AE-56EC-46C4-8D2E-568706D60148}" srcId="{1E02ED6C-379F-4B53-AE71-3246531C9E0B}" destId="{07E369C3-77EF-4D14-890D-7349DED023D3}" srcOrd="0" destOrd="0" parTransId="{5DDD875E-B5E1-4B76-9DC2-37E8507551B2}" sibTransId="{AC436850-A9FE-4410-A567-3A475209D140}"/>
    <dgm:cxn modelId="{7DA69421-95AE-4CDF-93C5-6A80EA12BB48}" type="presOf" srcId="{DE16C36D-7A70-4B8C-9F20-46BBB72DDBDF}" destId="{610E568D-52C6-48D7-96BF-53D91F678C36}" srcOrd="0" destOrd="0" presId="urn:microsoft.com/office/officeart/2008/layout/AscendingPictureAccentProcess"/>
    <dgm:cxn modelId="{F3677719-F7D2-46B3-B495-8737E4BEA4D3}" type="presOf" srcId="{F3AF9BBF-FCD4-41BC-A8D3-0A4E0C24C3C2}" destId="{2540EDD0-53FB-4383-9A6D-22EF8CECE023}" srcOrd="0" destOrd="0" presId="urn:microsoft.com/office/officeart/2008/layout/AscendingPictureAccentProcess"/>
    <dgm:cxn modelId="{5ACBED44-6BEC-40B9-92C6-13D913316057}" srcId="{DE16C36D-7A70-4B8C-9F20-46BBB72DDBDF}" destId="{CF4FA94D-1B5F-43E8-9838-872130AA5AFA}" srcOrd="0" destOrd="0" parTransId="{68FEC925-02BE-4BE1-87A2-66C3015D37F4}" sibTransId="{8D454DA2-6CD0-4B63-95AF-091469534809}"/>
    <dgm:cxn modelId="{87987C7F-DC2C-4EFB-8B3E-90AC0BB029F3}" type="presOf" srcId="{B70E62C4-9545-4BC4-A735-95493EDC8CE4}" destId="{3F62E4A7-05D6-4F16-A653-8F4434CC63ED}" srcOrd="0" destOrd="0" presId="urn:microsoft.com/office/officeart/2008/layout/AscendingPictureAccentProcess"/>
    <dgm:cxn modelId="{C74AB65C-BA55-4CAA-8AE4-E2F6C86D0A08}" type="presOf" srcId="{AC436850-A9FE-4410-A567-3A475209D140}" destId="{89368111-C082-489B-8169-AE48F4D5BA20}" srcOrd="0" destOrd="0" presId="urn:microsoft.com/office/officeart/2008/layout/AscendingPictureAccentProcess"/>
    <dgm:cxn modelId="{4AD70320-E777-46FF-832A-466FF8A4D7CE}" type="presOf" srcId="{07E369C3-77EF-4D14-890D-7349DED023D3}" destId="{0F3EF11A-8A85-4394-A703-3CF29F622E12}" srcOrd="0" destOrd="0" presId="urn:microsoft.com/office/officeart/2008/layout/AscendingPictureAccentProcess"/>
    <dgm:cxn modelId="{D0DE7612-BA29-4D12-AEA9-848B5F282C46}" srcId="{1E02ED6C-379F-4B53-AE71-3246531C9E0B}" destId="{DE16C36D-7A70-4B8C-9F20-46BBB72DDBDF}" srcOrd="1" destOrd="0" parTransId="{ADB4D3DF-C441-4AAD-8D97-32CDFBFABE39}" sibTransId="{8DFE5161-2CC8-4565-8476-8ED4E7C035BB}"/>
    <dgm:cxn modelId="{FC3EBE28-CB2E-4A77-8238-0B1D6BB6C163}" srcId="{C11E762B-B338-401A-BC81-0C69F5199E8D}" destId="{F3AF9BBF-FCD4-41BC-A8D3-0A4E0C24C3C2}" srcOrd="0" destOrd="0" parTransId="{29BA8590-9036-4B01-81DD-05BDE034860D}" sibTransId="{9C029CD7-9F44-45F9-8665-96B4078793BF}"/>
    <dgm:cxn modelId="{AF904DBF-C1A0-43E3-A2CC-1F72F88371F2}" type="presOf" srcId="{3397C1FA-DE75-4280-8860-29C9E993659A}" destId="{5F3E03C6-A8A7-4DB7-9DBF-7A1F8FE57104}" srcOrd="0" destOrd="0" presId="urn:microsoft.com/office/officeart/2008/layout/AscendingPictureAccentProcess"/>
    <dgm:cxn modelId="{423909F5-E32C-407E-9D48-8B876AFD48B8}" srcId="{07E369C3-77EF-4D14-890D-7349DED023D3}" destId="{D80EC2A7-2638-457D-AA84-C6B3140B4934}" srcOrd="1" destOrd="0" parTransId="{26D276B5-5E37-491E-86B9-4D4C593E3882}" sibTransId="{30A7DC47-0411-419B-B756-26A0396C5406}"/>
    <dgm:cxn modelId="{3244DCF6-0E38-48CE-8D84-6E17DE5C45B4}" type="presParOf" srcId="{3FFC93AF-D256-462D-944A-E97CE49EE9EF}" destId="{AEF14F96-01A2-4791-8559-6A07D410B2AE}" srcOrd="0" destOrd="0" presId="urn:microsoft.com/office/officeart/2008/layout/AscendingPictureAccentProcess"/>
    <dgm:cxn modelId="{1B5A9CF1-CCE1-463A-A821-36D9ECA75AC5}" type="presParOf" srcId="{3FFC93AF-D256-462D-944A-E97CE49EE9EF}" destId="{E26F4CED-A11F-4FB5-84E1-29F1631911E3}" srcOrd="1" destOrd="0" presId="urn:microsoft.com/office/officeart/2008/layout/AscendingPictureAccentProcess"/>
    <dgm:cxn modelId="{425D992D-5E8A-49AB-8141-788441F334FE}" type="presParOf" srcId="{3FFC93AF-D256-462D-944A-E97CE49EE9EF}" destId="{B3894B79-9805-410E-B0B9-05A11FA7F5E1}" srcOrd="2" destOrd="0" presId="urn:microsoft.com/office/officeart/2008/layout/AscendingPictureAccentProcess"/>
    <dgm:cxn modelId="{7F5AD1B0-AC60-4033-A743-58954A3C71D0}" type="presParOf" srcId="{3FFC93AF-D256-462D-944A-E97CE49EE9EF}" destId="{0384F2A7-0758-48BE-A709-33D93CE478F9}" srcOrd="3" destOrd="0" presId="urn:microsoft.com/office/officeart/2008/layout/AscendingPictureAccentProcess"/>
    <dgm:cxn modelId="{5A89ECF2-4766-413F-A089-E41D72DA6D27}" type="presParOf" srcId="{3FFC93AF-D256-462D-944A-E97CE49EE9EF}" destId="{7074A9F6-1250-4D98-88F8-349E6938DFC7}" srcOrd="4" destOrd="0" presId="urn:microsoft.com/office/officeart/2008/layout/AscendingPictureAccentProcess"/>
    <dgm:cxn modelId="{DA2E3D37-DD3E-4EA0-A869-1E55A3D500B8}" type="presParOf" srcId="{3FFC93AF-D256-462D-944A-E97CE49EE9EF}" destId="{34CC6982-01FE-42B5-9307-ECD5A8077800}" srcOrd="5" destOrd="0" presId="urn:microsoft.com/office/officeart/2008/layout/AscendingPictureAccentProcess"/>
    <dgm:cxn modelId="{6BE51857-078A-4482-84BC-97ADFE2402FD}" type="presParOf" srcId="{3FFC93AF-D256-462D-944A-E97CE49EE9EF}" destId="{251FC81C-40F1-4C17-A6F8-BDCA396CDC58}" srcOrd="6" destOrd="0" presId="urn:microsoft.com/office/officeart/2008/layout/AscendingPictureAccentProcess"/>
    <dgm:cxn modelId="{975F0A59-C366-47C1-BF79-B8A539236196}" type="presParOf" srcId="{3FFC93AF-D256-462D-944A-E97CE49EE9EF}" destId="{27307132-C1E9-414C-A384-B724D85CC074}" srcOrd="7" destOrd="0" presId="urn:microsoft.com/office/officeart/2008/layout/AscendingPictureAccentProcess"/>
    <dgm:cxn modelId="{8494686C-4539-4CF4-B5EF-2B9E32547709}" type="presParOf" srcId="{3FFC93AF-D256-462D-944A-E97CE49EE9EF}" destId="{EA45D5BD-462F-4FFD-9B84-72176CFFCBBF}" srcOrd="8" destOrd="0" presId="urn:microsoft.com/office/officeart/2008/layout/AscendingPictureAccentProcess"/>
    <dgm:cxn modelId="{4A4E2830-CB90-4CEA-9060-F7DC0FB69DA9}" type="presParOf" srcId="{3FFC93AF-D256-462D-944A-E97CE49EE9EF}" destId="{F23B6074-E346-478E-805D-D0EFA9251DD7}" srcOrd="9" destOrd="0" presId="urn:microsoft.com/office/officeart/2008/layout/AscendingPictureAccentProcess"/>
    <dgm:cxn modelId="{CC7D60F8-ED54-4788-92E5-591AAE984B00}" type="presParOf" srcId="{3FFC93AF-D256-462D-944A-E97CE49EE9EF}" destId="{78A81C25-049C-4C7D-8621-245A319E46A2}" srcOrd="10" destOrd="0" presId="urn:microsoft.com/office/officeart/2008/layout/AscendingPictureAccentProcess"/>
    <dgm:cxn modelId="{075D54AA-1321-4BD9-83F0-E7720EC061EC}" type="presParOf" srcId="{3FFC93AF-D256-462D-944A-E97CE49EE9EF}" destId="{05B28E0F-4F98-457D-881E-3CBECE67DFC1}" srcOrd="11" destOrd="0" presId="urn:microsoft.com/office/officeart/2008/layout/AscendingPictureAccentProcess"/>
    <dgm:cxn modelId="{E18A08FF-C536-4469-B03E-A8EE03868477}" type="presParOf" srcId="{3FFC93AF-D256-462D-944A-E97CE49EE9EF}" destId="{0F3EF11A-8A85-4394-A703-3CF29F622E12}" srcOrd="12" destOrd="0" presId="urn:microsoft.com/office/officeart/2008/layout/AscendingPictureAccentProcess"/>
    <dgm:cxn modelId="{A52695AC-EEC3-43C3-8775-510F5BDB3625}" type="presParOf" srcId="{3FFC93AF-D256-462D-944A-E97CE49EE9EF}" destId="{5F3E03C6-A8A7-4DB7-9DBF-7A1F8FE57104}" srcOrd="13" destOrd="0" presId="urn:microsoft.com/office/officeart/2008/layout/AscendingPictureAccentProcess"/>
    <dgm:cxn modelId="{EDA5C6A7-7CF1-4DDF-9093-3BAE8851550B}" type="presParOf" srcId="{3FFC93AF-D256-462D-944A-E97CE49EE9EF}" destId="{8625CEFD-28C5-4C26-B9F9-3122DB4371D2}" srcOrd="14" destOrd="0" presId="urn:microsoft.com/office/officeart/2008/layout/AscendingPictureAccentProcess"/>
    <dgm:cxn modelId="{B1676994-F36A-42B1-84B6-3F3BC58362D5}" type="presParOf" srcId="{8625CEFD-28C5-4C26-B9F9-3122DB4371D2}" destId="{89368111-C082-489B-8169-AE48F4D5BA20}" srcOrd="0" destOrd="0" presId="urn:microsoft.com/office/officeart/2008/layout/AscendingPictureAccentProcess"/>
    <dgm:cxn modelId="{27FA026B-074B-4F8C-BEDA-82C2574FF899}" type="presParOf" srcId="{3FFC93AF-D256-462D-944A-E97CE49EE9EF}" destId="{610E568D-52C6-48D7-96BF-53D91F678C36}" srcOrd="15" destOrd="0" presId="urn:microsoft.com/office/officeart/2008/layout/AscendingPictureAccentProcess"/>
    <dgm:cxn modelId="{80695307-E1E8-448C-B62F-5A3DB1FE7A83}" type="presParOf" srcId="{3FFC93AF-D256-462D-944A-E97CE49EE9EF}" destId="{775BF0A0-9F58-4582-BC6E-C6EC3D75417B}" srcOrd="16" destOrd="0" presId="urn:microsoft.com/office/officeart/2008/layout/AscendingPictureAccentProcess"/>
    <dgm:cxn modelId="{0A6B59B1-8A84-4FDA-9A5E-7BFC1C47DBAA}" type="presParOf" srcId="{3FFC93AF-D256-462D-944A-E97CE49EE9EF}" destId="{41F3D12C-7446-4922-BBE7-FDE611740A92}" srcOrd="17" destOrd="0" presId="urn:microsoft.com/office/officeart/2008/layout/AscendingPictureAccentProcess"/>
    <dgm:cxn modelId="{3055863E-55A0-4541-8927-509A231AFAF0}" type="presParOf" srcId="{41F3D12C-7446-4922-BBE7-FDE611740A92}" destId="{A5189509-A90E-4119-A730-E1752B65DFC5}" srcOrd="0" destOrd="0" presId="urn:microsoft.com/office/officeart/2008/layout/AscendingPictureAccentProcess"/>
    <dgm:cxn modelId="{E57779F2-3D10-421A-9FD4-471F8E4BCD8B}" type="presParOf" srcId="{3FFC93AF-D256-462D-944A-E97CE49EE9EF}" destId="{08EA5E3C-5818-4519-A264-6DC50452FDC9}" srcOrd="18" destOrd="0" presId="urn:microsoft.com/office/officeart/2008/layout/AscendingPictureAccentProcess"/>
    <dgm:cxn modelId="{0DB0C71C-9DF3-4AA4-B387-C4BD51E3D984}" type="presParOf" srcId="{3FFC93AF-D256-462D-944A-E97CE49EE9EF}" destId="{2540EDD0-53FB-4383-9A6D-22EF8CECE023}" srcOrd="19" destOrd="0" presId="urn:microsoft.com/office/officeart/2008/layout/AscendingPictureAccentProcess"/>
    <dgm:cxn modelId="{BB9DBF79-3570-4BF2-9809-42A442EA859E}" type="presParOf" srcId="{3FFC93AF-D256-462D-944A-E97CE49EE9EF}" destId="{8255655C-877F-4219-A674-7F0CAE851F1F}" srcOrd="20" destOrd="0" presId="urn:microsoft.com/office/officeart/2008/layout/AscendingPictureAccentProcess"/>
    <dgm:cxn modelId="{C577DE73-483E-493E-BF7B-32B94C21E09F}" type="presParOf" srcId="{8255655C-877F-4219-A674-7F0CAE851F1F}" destId="{3F62E4A7-05D6-4F16-A653-8F4434CC63E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1F8C4-503C-4D32-94D3-4D3DC7FA1221}" type="doc">
      <dgm:prSet loTypeId="urn:microsoft.com/office/officeart/2005/8/layout/vList5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226148C-0DCD-425A-9461-38247073BD12}">
      <dgm:prSet phldrT="[Текст]"/>
      <dgm:spPr/>
      <dgm:t>
        <a:bodyPr/>
        <a:lstStyle/>
        <a:p>
          <a:pPr algn="l"/>
          <a:r>
            <a:rPr lang="ru-RU" b="1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Базовый уровень</a:t>
          </a:r>
          <a:r>
            <a:rPr lang="ru-RU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(отметка «3») </a:t>
          </a:r>
          <a:endParaRPr lang="ru-RU" dirty="0">
            <a:latin typeface="+mj-lt"/>
          </a:endParaRPr>
        </a:p>
      </dgm:t>
    </dgm:pt>
    <dgm:pt modelId="{057C3431-A125-4DFB-A537-3E48315C99D4}" type="parTrans" cxnId="{B0416196-688A-4881-B00A-15D58EC4885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5B9EC2E-8E29-42CD-9BD2-E2348B0CF7F7}" type="sibTrans" cxnId="{B0416196-688A-4881-B00A-15D58EC4885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04A5EA5-080A-476D-83E9-B6B46E78899F}">
      <dgm:prSet phldrT="[Текст]" custT="1"/>
      <dgm:spPr/>
      <dgm:t>
        <a:bodyPr/>
        <a:lstStyle/>
        <a:p>
          <a:pPr algn="just"/>
          <a:r>
            <a:rPr lang="ru-RU" sz="20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освоение учебных действий с опорной системой знаний в рамках отработанного типа задачи/задания</a:t>
          </a:r>
          <a:endParaRPr lang="ru-RU" sz="2000" dirty="0">
            <a:latin typeface="+mj-lt"/>
          </a:endParaRPr>
        </a:p>
      </dgm:t>
    </dgm:pt>
    <dgm:pt modelId="{1C4738DA-E67F-4E4A-B356-62159323D8FA}" type="parTrans" cxnId="{779204CD-A608-44E8-BF01-1EFC21B5BA2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FD0FFA3-2528-4961-A925-35F3540F0D5C}" type="sibTrans" cxnId="{779204CD-A608-44E8-BF01-1EFC21B5BA2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514B0F5-0293-4706-92A4-00253D00886E}">
      <dgm:prSet phldrT="[Текст]" custT="1"/>
      <dgm:spPr/>
      <dgm:t>
        <a:bodyPr/>
        <a:lstStyle/>
        <a:p>
          <a:pPr algn="just"/>
          <a:r>
            <a:rPr lang="ru-RU" sz="20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достаточный для перехода в следующий класс /на уровень</a:t>
          </a:r>
          <a:endParaRPr lang="ru-RU" sz="2000" dirty="0">
            <a:latin typeface="+mj-lt"/>
          </a:endParaRPr>
        </a:p>
      </dgm:t>
    </dgm:pt>
    <dgm:pt modelId="{6892A532-693C-4A18-AAE6-4B2BD53ACCF6}" type="parTrans" cxnId="{C662A87D-DC28-41C0-9050-91FD322D4ED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8D87183-E70E-4F1C-B602-549E42EA6C3C}" type="sibTrans" cxnId="{C662A87D-DC28-41C0-9050-91FD322D4ED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518DAF8-357A-4054-8FAF-19513220D422}">
      <dgm:prSet phldrT="[Текст]"/>
      <dgm:spPr/>
      <dgm:t>
        <a:bodyPr/>
        <a:lstStyle/>
        <a:p>
          <a:pPr algn="l"/>
          <a:r>
            <a:rPr lang="ru-RU" b="1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Повышенный уровень</a:t>
          </a:r>
          <a:r>
            <a:rPr lang="ru-RU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l"/>
          <a:r>
            <a:rPr lang="ru-RU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(отметка «4») </a:t>
          </a:r>
          <a:endParaRPr lang="ru-RU" dirty="0">
            <a:latin typeface="+mj-lt"/>
          </a:endParaRPr>
        </a:p>
      </dgm:t>
    </dgm:pt>
    <dgm:pt modelId="{163AE6AF-663F-4A1E-A0CD-3CA7F0B2269F}" type="parTrans" cxnId="{38AB3212-5F8C-4D24-9899-3974559AB0C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23F4C87-CD12-4028-B9AD-0AE7A190A209}" type="sibTrans" cxnId="{38AB3212-5F8C-4D24-9899-3974559AB0C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1C5E854-D97D-4E16-8A3A-9AB263A43961}">
      <dgm:prSet phldrT="[Текст]" custT="1"/>
      <dgm:spPr/>
      <dgm:t>
        <a:bodyPr/>
        <a:lstStyle/>
        <a:p>
          <a:pPr algn="just"/>
          <a:r>
            <a:rPr lang="ru-RU" sz="20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осознанное произвольное овладение учебными действиями, подтверждаемый применением действий в усложненном, относительно новом типе задачи/задания.</a:t>
          </a:r>
          <a:endParaRPr lang="ru-RU" sz="2000" dirty="0">
            <a:latin typeface="+mj-lt"/>
          </a:endParaRPr>
        </a:p>
      </dgm:t>
    </dgm:pt>
    <dgm:pt modelId="{CE8E946B-251F-4F45-AC6C-D21DF09833D3}" type="parTrans" cxnId="{462026A0-5C70-48AE-A509-88AAF442D9F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F8D4B9F-F432-4294-BA43-E7ACA6BE824F}" type="sibTrans" cxnId="{462026A0-5C70-48AE-A509-88AAF442D9F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6D17B0D-B325-4F08-AEA3-03B3FBE244EA}">
      <dgm:prSet phldrT="[Текст]"/>
      <dgm:spPr/>
      <dgm:t>
        <a:bodyPr/>
        <a:lstStyle/>
        <a:p>
          <a:pPr algn="l"/>
          <a:r>
            <a:rPr lang="ru-RU" b="1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Высокий уровень</a:t>
          </a:r>
          <a:r>
            <a:rPr lang="ru-RU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(отметка «5») </a:t>
          </a:r>
          <a:endParaRPr lang="ru-RU" dirty="0">
            <a:latin typeface="+mj-lt"/>
          </a:endParaRPr>
        </a:p>
      </dgm:t>
    </dgm:pt>
    <dgm:pt modelId="{CC6B2425-461E-4E6C-87EF-E6AB34B36E39}" type="parTrans" cxnId="{1731BC56-5FFB-41AD-B29C-7827E4026B1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6CA47EF-C526-44BB-BE61-D53BAA6EA6FF}" type="sibTrans" cxnId="{1731BC56-5FFB-41AD-B29C-7827E4026B1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2E91DCF-08A6-4638-9E8A-D7AE5E8B5BA0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20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 осознанное произвольное овладение учебными действиями, подтверждаемый применением действий в нестандартной задаче/ задании. </a:t>
          </a:r>
          <a:endParaRPr lang="ru-RU" sz="2000" dirty="0">
            <a:latin typeface="+mj-lt"/>
          </a:endParaRPr>
        </a:p>
      </dgm:t>
    </dgm:pt>
    <dgm:pt modelId="{E7D87C8B-1C48-4BFE-88D5-9DE02EB89A15}" type="parTrans" cxnId="{B3948A17-D43B-4EDD-9590-00334E4CC0B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52EC498-D560-4168-87C7-2FE643B35EB0}" type="sibTrans" cxnId="{B3948A17-D43B-4EDD-9590-00334E4CC0B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2D988DD-9E78-4967-A5AA-B39C6F838706}" type="pres">
      <dgm:prSet presAssocID="{2971F8C4-503C-4D32-94D3-4D3DC7FA12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8CF450-C94D-44D7-8D48-FA1C0B024BA8}" type="pres">
      <dgm:prSet presAssocID="{E226148C-0DCD-425A-9461-38247073BD12}" presName="linNode" presStyleCnt="0"/>
      <dgm:spPr/>
    </dgm:pt>
    <dgm:pt modelId="{A8F0FD8C-69CD-4F59-861A-C178409A8EA3}" type="pres">
      <dgm:prSet presAssocID="{E226148C-0DCD-425A-9461-38247073BD1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C28A6-5A27-4351-A722-AF206D0899FF}" type="pres">
      <dgm:prSet presAssocID="{E226148C-0DCD-425A-9461-38247073BD12}" presName="descendantText" presStyleLbl="alignAccFollowNode1" presStyleIdx="0" presStyleCnt="3" custScaleY="119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A299F-1F2A-400F-B701-986E78F1A678}" type="pres">
      <dgm:prSet presAssocID="{45B9EC2E-8E29-42CD-9BD2-E2348B0CF7F7}" presName="sp" presStyleCnt="0"/>
      <dgm:spPr/>
    </dgm:pt>
    <dgm:pt modelId="{78B1D7AD-B5C5-422F-BE20-E746B2F3DF96}" type="pres">
      <dgm:prSet presAssocID="{C518DAF8-357A-4054-8FAF-19513220D422}" presName="linNode" presStyleCnt="0"/>
      <dgm:spPr/>
    </dgm:pt>
    <dgm:pt modelId="{F6DEC9E7-5701-46DF-87B5-2529494C0B18}" type="pres">
      <dgm:prSet presAssocID="{C518DAF8-357A-4054-8FAF-19513220D42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51EF3-50AE-45B9-A41B-EF11ED2A419A}" type="pres">
      <dgm:prSet presAssocID="{C518DAF8-357A-4054-8FAF-19513220D42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F70EA-796C-4B18-82B0-E71C9E73C036}" type="pres">
      <dgm:prSet presAssocID="{423F4C87-CD12-4028-B9AD-0AE7A190A209}" presName="sp" presStyleCnt="0"/>
      <dgm:spPr/>
    </dgm:pt>
    <dgm:pt modelId="{CD314C79-1A88-4938-9BC5-34715B2F84E3}" type="pres">
      <dgm:prSet presAssocID="{86D17B0D-B325-4F08-AEA3-03B3FBE244EA}" presName="linNode" presStyleCnt="0"/>
      <dgm:spPr/>
    </dgm:pt>
    <dgm:pt modelId="{F988B30C-68A7-4F62-B4B3-5D3F05DD9C33}" type="pres">
      <dgm:prSet presAssocID="{86D17B0D-B325-4F08-AEA3-03B3FBE244E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289F0-E901-47E2-8DDB-A1AEEDBAFFFC}" type="pres">
      <dgm:prSet presAssocID="{86D17B0D-B325-4F08-AEA3-03B3FBE244E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948A17-D43B-4EDD-9590-00334E4CC0B4}" srcId="{86D17B0D-B325-4F08-AEA3-03B3FBE244EA}" destId="{02E91DCF-08A6-4638-9E8A-D7AE5E8B5BA0}" srcOrd="0" destOrd="0" parTransId="{E7D87C8B-1C48-4BFE-88D5-9DE02EB89A15}" sibTransId="{052EC498-D560-4168-87C7-2FE643B35EB0}"/>
    <dgm:cxn modelId="{C662A87D-DC28-41C0-9050-91FD322D4ED4}" srcId="{E226148C-0DCD-425A-9461-38247073BD12}" destId="{9514B0F5-0293-4706-92A4-00253D00886E}" srcOrd="1" destOrd="0" parTransId="{6892A532-693C-4A18-AAE6-4B2BD53ACCF6}" sibTransId="{B8D87183-E70E-4F1C-B602-549E42EA6C3C}"/>
    <dgm:cxn modelId="{5D856C89-172D-4DF4-9B4E-EDED3B7D1AE0}" type="presOf" srcId="{02E91DCF-08A6-4638-9E8A-D7AE5E8B5BA0}" destId="{7B6289F0-E901-47E2-8DDB-A1AEEDBAFFFC}" srcOrd="0" destOrd="0" presId="urn:microsoft.com/office/officeart/2005/8/layout/vList5"/>
    <dgm:cxn modelId="{CBCF525E-C547-4855-9373-0DDE66AC29CD}" type="presOf" srcId="{9514B0F5-0293-4706-92A4-00253D00886E}" destId="{D88C28A6-5A27-4351-A722-AF206D0899FF}" srcOrd="0" destOrd="1" presId="urn:microsoft.com/office/officeart/2005/8/layout/vList5"/>
    <dgm:cxn modelId="{71109A70-A4B1-4042-8DE8-1D138289F497}" type="presOf" srcId="{2971F8C4-503C-4D32-94D3-4D3DC7FA1221}" destId="{02D988DD-9E78-4967-A5AA-B39C6F838706}" srcOrd="0" destOrd="0" presId="urn:microsoft.com/office/officeart/2005/8/layout/vList5"/>
    <dgm:cxn modelId="{1731BC56-5FFB-41AD-B29C-7827E4026B1B}" srcId="{2971F8C4-503C-4D32-94D3-4D3DC7FA1221}" destId="{86D17B0D-B325-4F08-AEA3-03B3FBE244EA}" srcOrd="2" destOrd="0" parTransId="{CC6B2425-461E-4E6C-87EF-E6AB34B36E39}" sibTransId="{B6CA47EF-C526-44BB-BE61-D53BAA6EA6FF}"/>
    <dgm:cxn modelId="{054BC7CF-2B8F-4B05-BE03-5BB9B92BAB6C}" type="presOf" srcId="{B1C5E854-D97D-4E16-8A3A-9AB263A43961}" destId="{9B451EF3-50AE-45B9-A41B-EF11ED2A419A}" srcOrd="0" destOrd="0" presId="urn:microsoft.com/office/officeart/2005/8/layout/vList5"/>
    <dgm:cxn modelId="{779204CD-A608-44E8-BF01-1EFC21B5BA24}" srcId="{E226148C-0DCD-425A-9461-38247073BD12}" destId="{304A5EA5-080A-476D-83E9-B6B46E78899F}" srcOrd="0" destOrd="0" parTransId="{1C4738DA-E67F-4E4A-B356-62159323D8FA}" sibTransId="{7FD0FFA3-2528-4961-A925-35F3540F0D5C}"/>
    <dgm:cxn modelId="{B0416196-688A-4881-B00A-15D58EC48859}" srcId="{2971F8C4-503C-4D32-94D3-4D3DC7FA1221}" destId="{E226148C-0DCD-425A-9461-38247073BD12}" srcOrd="0" destOrd="0" parTransId="{057C3431-A125-4DFB-A537-3E48315C99D4}" sibTransId="{45B9EC2E-8E29-42CD-9BD2-E2348B0CF7F7}"/>
    <dgm:cxn modelId="{462026A0-5C70-48AE-A509-88AAF442D9F8}" srcId="{C518DAF8-357A-4054-8FAF-19513220D422}" destId="{B1C5E854-D97D-4E16-8A3A-9AB263A43961}" srcOrd="0" destOrd="0" parTransId="{CE8E946B-251F-4F45-AC6C-D21DF09833D3}" sibTransId="{7F8D4B9F-F432-4294-BA43-E7ACA6BE824F}"/>
    <dgm:cxn modelId="{38AB3212-5F8C-4D24-9899-3974559AB0CD}" srcId="{2971F8C4-503C-4D32-94D3-4D3DC7FA1221}" destId="{C518DAF8-357A-4054-8FAF-19513220D422}" srcOrd="1" destOrd="0" parTransId="{163AE6AF-663F-4A1E-A0CD-3CA7F0B2269F}" sibTransId="{423F4C87-CD12-4028-B9AD-0AE7A190A209}"/>
    <dgm:cxn modelId="{04F4AE17-C4D1-48BE-B252-AD068037C431}" type="presOf" srcId="{E226148C-0DCD-425A-9461-38247073BD12}" destId="{A8F0FD8C-69CD-4F59-861A-C178409A8EA3}" srcOrd="0" destOrd="0" presId="urn:microsoft.com/office/officeart/2005/8/layout/vList5"/>
    <dgm:cxn modelId="{271AE373-0F22-45B4-8B86-163FD7CCB0D7}" type="presOf" srcId="{86D17B0D-B325-4F08-AEA3-03B3FBE244EA}" destId="{F988B30C-68A7-4F62-B4B3-5D3F05DD9C33}" srcOrd="0" destOrd="0" presId="urn:microsoft.com/office/officeart/2005/8/layout/vList5"/>
    <dgm:cxn modelId="{11A56088-0960-4998-A3BD-5056D0248A6C}" type="presOf" srcId="{304A5EA5-080A-476D-83E9-B6B46E78899F}" destId="{D88C28A6-5A27-4351-A722-AF206D0899FF}" srcOrd="0" destOrd="0" presId="urn:microsoft.com/office/officeart/2005/8/layout/vList5"/>
    <dgm:cxn modelId="{F18CF660-9D06-43C0-AF4A-7A66BDF91E6B}" type="presOf" srcId="{C518DAF8-357A-4054-8FAF-19513220D422}" destId="{F6DEC9E7-5701-46DF-87B5-2529494C0B18}" srcOrd="0" destOrd="0" presId="urn:microsoft.com/office/officeart/2005/8/layout/vList5"/>
    <dgm:cxn modelId="{B7F43873-1DFC-425E-93F8-06F32CE06B35}" type="presParOf" srcId="{02D988DD-9E78-4967-A5AA-B39C6F838706}" destId="{A78CF450-C94D-44D7-8D48-FA1C0B024BA8}" srcOrd="0" destOrd="0" presId="urn:microsoft.com/office/officeart/2005/8/layout/vList5"/>
    <dgm:cxn modelId="{76F1EB55-6772-4B69-8615-00AC5F2C58B7}" type="presParOf" srcId="{A78CF450-C94D-44D7-8D48-FA1C0B024BA8}" destId="{A8F0FD8C-69CD-4F59-861A-C178409A8EA3}" srcOrd="0" destOrd="0" presId="urn:microsoft.com/office/officeart/2005/8/layout/vList5"/>
    <dgm:cxn modelId="{F46983E6-B80D-4BB5-A775-579EE655ED31}" type="presParOf" srcId="{A78CF450-C94D-44D7-8D48-FA1C0B024BA8}" destId="{D88C28A6-5A27-4351-A722-AF206D0899FF}" srcOrd="1" destOrd="0" presId="urn:microsoft.com/office/officeart/2005/8/layout/vList5"/>
    <dgm:cxn modelId="{5EAB8A5D-1AD5-4A1C-9A71-842683B6E038}" type="presParOf" srcId="{02D988DD-9E78-4967-A5AA-B39C6F838706}" destId="{92DA299F-1F2A-400F-B701-986E78F1A678}" srcOrd="1" destOrd="0" presId="urn:microsoft.com/office/officeart/2005/8/layout/vList5"/>
    <dgm:cxn modelId="{95C8C9E9-60AC-4357-A9E1-78AA024E2087}" type="presParOf" srcId="{02D988DD-9E78-4967-A5AA-B39C6F838706}" destId="{78B1D7AD-B5C5-422F-BE20-E746B2F3DF96}" srcOrd="2" destOrd="0" presId="urn:microsoft.com/office/officeart/2005/8/layout/vList5"/>
    <dgm:cxn modelId="{84CC7858-B7A5-4448-A24D-3CD992CAACC5}" type="presParOf" srcId="{78B1D7AD-B5C5-422F-BE20-E746B2F3DF96}" destId="{F6DEC9E7-5701-46DF-87B5-2529494C0B18}" srcOrd="0" destOrd="0" presId="urn:microsoft.com/office/officeart/2005/8/layout/vList5"/>
    <dgm:cxn modelId="{828FA7F4-8E7A-445D-AED4-159D498679F1}" type="presParOf" srcId="{78B1D7AD-B5C5-422F-BE20-E746B2F3DF96}" destId="{9B451EF3-50AE-45B9-A41B-EF11ED2A419A}" srcOrd="1" destOrd="0" presId="urn:microsoft.com/office/officeart/2005/8/layout/vList5"/>
    <dgm:cxn modelId="{D3CEBD79-20A1-49D0-8971-90867EF70B62}" type="presParOf" srcId="{02D988DD-9E78-4967-A5AA-B39C6F838706}" destId="{5D7F70EA-796C-4B18-82B0-E71C9E73C036}" srcOrd="3" destOrd="0" presId="urn:microsoft.com/office/officeart/2005/8/layout/vList5"/>
    <dgm:cxn modelId="{93D0F39D-8E32-4A7E-9D80-7161858C3426}" type="presParOf" srcId="{02D988DD-9E78-4967-A5AA-B39C6F838706}" destId="{CD314C79-1A88-4938-9BC5-34715B2F84E3}" srcOrd="4" destOrd="0" presId="urn:microsoft.com/office/officeart/2005/8/layout/vList5"/>
    <dgm:cxn modelId="{721839E8-95C5-4386-9043-4CFE53A1F3BC}" type="presParOf" srcId="{CD314C79-1A88-4938-9BC5-34715B2F84E3}" destId="{F988B30C-68A7-4F62-B4B3-5D3F05DD9C33}" srcOrd="0" destOrd="0" presId="urn:microsoft.com/office/officeart/2005/8/layout/vList5"/>
    <dgm:cxn modelId="{0AF004E9-973C-4306-915F-090790ABB18C}" type="presParOf" srcId="{CD314C79-1A88-4938-9BC5-34715B2F84E3}" destId="{7B6289F0-E901-47E2-8DDB-A1AEEDBAFF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88321D-9ECC-4049-B148-1910A1203674}" type="doc">
      <dgm:prSet loTypeId="urn:microsoft.com/office/officeart/2005/8/layout/process3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28F22FE-1193-4B2C-8EDB-C8E716F445E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/>
            <a:t>Отметка «3»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2F2BB553-DEF1-4B12-A135-3EAA54AA1A70}" type="parTrans" cxnId="{C6228DA8-8959-4671-B3E0-8235FBC9335C}">
      <dgm:prSet/>
      <dgm:spPr/>
      <dgm:t>
        <a:bodyPr/>
        <a:lstStyle/>
        <a:p>
          <a:endParaRPr lang="ru-RU" sz="1800"/>
        </a:p>
      </dgm:t>
    </dgm:pt>
    <dgm:pt modelId="{98FE065E-DD19-4EC1-86AD-665FA47A27F5}" type="sibTrans" cxnId="{C6228DA8-8959-4671-B3E0-8235FBC9335C}">
      <dgm:prSet custT="1"/>
      <dgm:spPr/>
      <dgm:t>
        <a:bodyPr/>
        <a:lstStyle/>
        <a:p>
          <a:endParaRPr lang="ru-RU" sz="1800"/>
        </a:p>
      </dgm:t>
    </dgm:pt>
    <dgm:pt modelId="{CC048608-5DC5-4F2B-B0A8-82D739D31F5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/>
            <a:t>Отметка «4»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16D24EEF-9A59-4851-9D97-BED0E037EC60}" type="parTrans" cxnId="{689BAC13-F8C7-49DF-BB91-28B21994EB1B}">
      <dgm:prSet/>
      <dgm:spPr/>
      <dgm:t>
        <a:bodyPr/>
        <a:lstStyle/>
        <a:p>
          <a:endParaRPr lang="ru-RU" sz="1800"/>
        </a:p>
      </dgm:t>
    </dgm:pt>
    <dgm:pt modelId="{63C94870-02CD-4ECF-A47D-40F0102BE3E0}" type="sibTrans" cxnId="{689BAC13-F8C7-49DF-BB91-28B21994EB1B}">
      <dgm:prSet custT="1"/>
      <dgm:spPr/>
      <dgm:t>
        <a:bodyPr/>
        <a:lstStyle/>
        <a:p>
          <a:endParaRPr lang="ru-RU" sz="1800"/>
        </a:p>
      </dgm:t>
    </dgm:pt>
    <dgm:pt modelId="{89EA707E-342B-46A4-A5D9-3709450E386B}">
      <dgm:prSet phldrT="[Текст]" custT="1"/>
      <dgm:spPr/>
      <dgm:t>
        <a:bodyPr/>
        <a:lstStyle/>
        <a:p>
          <a:r>
            <a:rPr lang="ru-RU" sz="2400" b="1" dirty="0"/>
            <a:t>Отметка</a:t>
          </a:r>
          <a:r>
            <a:rPr lang="ru-RU" sz="1800" b="1" dirty="0"/>
            <a:t> «5»</a:t>
          </a:r>
          <a:endParaRPr lang="ru-RU" sz="1800" dirty="0"/>
        </a:p>
      </dgm:t>
    </dgm:pt>
    <dgm:pt modelId="{8B6B2D2B-5A8D-47E9-AA19-644E49100546}" type="parTrans" cxnId="{156A1F26-8021-4072-8B73-1A6C6B7A19C5}">
      <dgm:prSet/>
      <dgm:spPr/>
      <dgm:t>
        <a:bodyPr/>
        <a:lstStyle/>
        <a:p>
          <a:endParaRPr lang="ru-RU" sz="1800"/>
        </a:p>
      </dgm:t>
    </dgm:pt>
    <dgm:pt modelId="{D41A241B-113B-4E91-B61D-714885B0DBA7}" type="sibTrans" cxnId="{156A1F26-8021-4072-8B73-1A6C6B7A19C5}">
      <dgm:prSet/>
      <dgm:spPr/>
      <dgm:t>
        <a:bodyPr/>
        <a:lstStyle/>
        <a:p>
          <a:endParaRPr lang="ru-RU" sz="1800"/>
        </a:p>
      </dgm:t>
    </dgm:pt>
    <dgm:pt modelId="{79C12D1D-1068-4254-B418-AE616FCCD629}">
      <dgm:prSet custT="1"/>
      <dgm:spPr/>
      <dgm:t>
        <a:bodyPr/>
        <a:lstStyle/>
        <a:p>
          <a:r>
            <a:rPr lang="ru-RU" sz="1800" b="1" dirty="0"/>
            <a:t>Базовый уровень</a:t>
          </a:r>
          <a:endParaRPr lang="ru-RU" sz="1800" dirty="0"/>
        </a:p>
      </dgm:t>
    </dgm:pt>
    <dgm:pt modelId="{B7B49B0E-0C83-444A-896A-DA81FE0685DF}" type="parTrans" cxnId="{ED954985-0108-4E6A-B0A9-13C8B2E34853}">
      <dgm:prSet/>
      <dgm:spPr/>
      <dgm:t>
        <a:bodyPr/>
        <a:lstStyle/>
        <a:p>
          <a:endParaRPr lang="ru-RU" sz="1800"/>
        </a:p>
      </dgm:t>
    </dgm:pt>
    <dgm:pt modelId="{FEFE4B93-8D07-49D0-9F21-3A02C6BBF9B3}" type="sibTrans" cxnId="{ED954985-0108-4E6A-B0A9-13C8B2E34853}">
      <dgm:prSet/>
      <dgm:spPr/>
      <dgm:t>
        <a:bodyPr/>
        <a:lstStyle/>
        <a:p>
          <a:endParaRPr lang="ru-RU" sz="1800"/>
        </a:p>
      </dgm:t>
    </dgm:pt>
    <dgm:pt modelId="{FFFFB429-34B6-436A-9117-41A0572FD12C}">
      <dgm:prSet custT="1"/>
      <dgm:spPr/>
      <dgm:t>
        <a:bodyPr/>
        <a:lstStyle/>
        <a:p>
          <a:r>
            <a:rPr lang="ru-RU" sz="1800" b="1" dirty="0"/>
            <a:t>Повышенный уровень </a:t>
          </a:r>
          <a:endParaRPr lang="ru-RU" sz="1800" dirty="0"/>
        </a:p>
      </dgm:t>
    </dgm:pt>
    <dgm:pt modelId="{1C7CFA76-665F-43CE-B529-5910F2E1038F}" type="parTrans" cxnId="{8DE7263C-54AB-491F-972D-E361E376C29E}">
      <dgm:prSet/>
      <dgm:spPr/>
      <dgm:t>
        <a:bodyPr/>
        <a:lstStyle/>
        <a:p>
          <a:endParaRPr lang="ru-RU" sz="1800"/>
        </a:p>
      </dgm:t>
    </dgm:pt>
    <dgm:pt modelId="{759A2CEE-2A69-4835-ADB6-456796C07B7E}" type="sibTrans" cxnId="{8DE7263C-54AB-491F-972D-E361E376C29E}">
      <dgm:prSet/>
      <dgm:spPr/>
      <dgm:t>
        <a:bodyPr/>
        <a:lstStyle/>
        <a:p>
          <a:endParaRPr lang="ru-RU" sz="1800"/>
        </a:p>
      </dgm:t>
    </dgm:pt>
    <dgm:pt modelId="{C94B2AEC-7F61-4D00-A46E-0C0CA1E4B291}">
      <dgm:prSet custT="1"/>
      <dgm:spPr/>
      <dgm:t>
        <a:bodyPr/>
        <a:lstStyle/>
        <a:p>
          <a:r>
            <a:rPr lang="ru-RU" sz="1800" b="1"/>
            <a:t>Высокий уровень</a:t>
          </a:r>
          <a:endParaRPr lang="ru-RU" sz="1800" dirty="0"/>
        </a:p>
      </dgm:t>
    </dgm:pt>
    <dgm:pt modelId="{C15EB5EC-2FCE-4033-AA5F-3D67600E225B}" type="parTrans" cxnId="{02F2CFA4-2FBD-47CB-9956-ECD375D3E803}">
      <dgm:prSet/>
      <dgm:spPr/>
      <dgm:t>
        <a:bodyPr/>
        <a:lstStyle/>
        <a:p>
          <a:endParaRPr lang="ru-RU" sz="1800"/>
        </a:p>
      </dgm:t>
    </dgm:pt>
    <dgm:pt modelId="{B388AE23-186B-4F99-8BEB-16363B92A5CC}" type="sibTrans" cxnId="{02F2CFA4-2FBD-47CB-9956-ECD375D3E803}">
      <dgm:prSet/>
      <dgm:spPr/>
      <dgm:t>
        <a:bodyPr/>
        <a:lstStyle/>
        <a:p>
          <a:endParaRPr lang="ru-RU" sz="1800"/>
        </a:p>
      </dgm:t>
    </dgm:pt>
    <dgm:pt modelId="{2A16538B-AB7B-4A22-9D22-BC544CA4D83B}" type="pres">
      <dgm:prSet presAssocID="{A288321D-9ECC-4049-B148-1910A120367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1E4602-71AB-406F-A7A8-C22681B56B74}" type="pres">
      <dgm:prSet presAssocID="{228F22FE-1193-4B2C-8EDB-C8E716F445E5}" presName="composite" presStyleCnt="0"/>
      <dgm:spPr/>
    </dgm:pt>
    <dgm:pt modelId="{3BD2BD23-5407-4CB8-BA7B-832DAA47BF79}" type="pres">
      <dgm:prSet presAssocID="{228F22FE-1193-4B2C-8EDB-C8E716F445E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DDE20-976F-4247-A0E5-D4B61062655C}" type="pres">
      <dgm:prSet presAssocID="{228F22FE-1193-4B2C-8EDB-C8E716F445E5}" presName="parSh" presStyleLbl="node1" presStyleIdx="0" presStyleCnt="3"/>
      <dgm:spPr/>
      <dgm:t>
        <a:bodyPr/>
        <a:lstStyle/>
        <a:p>
          <a:endParaRPr lang="ru-RU"/>
        </a:p>
      </dgm:t>
    </dgm:pt>
    <dgm:pt modelId="{3D1326E4-3F0E-4BAD-80D6-5AD74B587069}" type="pres">
      <dgm:prSet presAssocID="{228F22FE-1193-4B2C-8EDB-C8E716F445E5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1E715-0254-4B79-A9A8-72140BC0AA18}" type="pres">
      <dgm:prSet presAssocID="{98FE065E-DD19-4EC1-86AD-665FA47A27F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03A0A1C-180D-4FBE-8B9F-25425E581B10}" type="pres">
      <dgm:prSet presAssocID="{98FE065E-DD19-4EC1-86AD-665FA47A27F5}" presName="connTx" presStyleLbl="sibTrans2D1" presStyleIdx="0" presStyleCnt="2"/>
      <dgm:spPr/>
      <dgm:t>
        <a:bodyPr/>
        <a:lstStyle/>
        <a:p>
          <a:endParaRPr lang="ru-RU"/>
        </a:p>
      </dgm:t>
    </dgm:pt>
    <dgm:pt modelId="{77907B7F-4157-4430-89A2-5465BC4E997E}" type="pres">
      <dgm:prSet presAssocID="{CC048608-5DC5-4F2B-B0A8-82D739D31F50}" presName="composite" presStyleCnt="0"/>
      <dgm:spPr/>
    </dgm:pt>
    <dgm:pt modelId="{CF50DCB8-BBE6-43B1-93F8-DE1BCBDCADF6}" type="pres">
      <dgm:prSet presAssocID="{CC048608-5DC5-4F2B-B0A8-82D739D31F5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17B31-73D9-4DE4-B763-3A4FF4EDFFC9}" type="pres">
      <dgm:prSet presAssocID="{CC048608-5DC5-4F2B-B0A8-82D739D31F50}" presName="parSh" presStyleLbl="node1" presStyleIdx="1" presStyleCnt="3"/>
      <dgm:spPr/>
      <dgm:t>
        <a:bodyPr/>
        <a:lstStyle/>
        <a:p>
          <a:endParaRPr lang="ru-RU"/>
        </a:p>
      </dgm:t>
    </dgm:pt>
    <dgm:pt modelId="{14FF39F7-EAA9-41F5-BAFF-C14E12846F75}" type="pres">
      <dgm:prSet presAssocID="{CC048608-5DC5-4F2B-B0A8-82D739D31F50}" presName="desTx" presStyleLbl="fgAcc1" presStyleIdx="1" presStyleCnt="3" custScaleX="106248" custLinFactNeighborX="-1631" custLinFactNeighborY="-3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59628-0618-4CC4-BADB-19695774F86F}" type="pres">
      <dgm:prSet presAssocID="{63C94870-02CD-4ECF-A47D-40F0102BE3E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52D3DB3-2C0B-4A78-B76A-ECE0BFDDECD4}" type="pres">
      <dgm:prSet presAssocID="{63C94870-02CD-4ECF-A47D-40F0102BE3E0}" presName="connTx" presStyleLbl="sibTrans2D1" presStyleIdx="1" presStyleCnt="2"/>
      <dgm:spPr/>
      <dgm:t>
        <a:bodyPr/>
        <a:lstStyle/>
        <a:p>
          <a:endParaRPr lang="ru-RU"/>
        </a:p>
      </dgm:t>
    </dgm:pt>
    <dgm:pt modelId="{0513DECD-2F33-4648-9E92-7739F931BBDF}" type="pres">
      <dgm:prSet presAssocID="{89EA707E-342B-46A4-A5D9-3709450E386B}" presName="composite" presStyleCnt="0"/>
      <dgm:spPr/>
    </dgm:pt>
    <dgm:pt modelId="{568DE6E2-FE66-4CD4-81BB-E73E9C9094C8}" type="pres">
      <dgm:prSet presAssocID="{89EA707E-342B-46A4-A5D9-3709450E386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50780-DBEC-489E-A695-207892380DEC}" type="pres">
      <dgm:prSet presAssocID="{89EA707E-342B-46A4-A5D9-3709450E386B}" presName="parSh" presStyleLbl="node1" presStyleIdx="2" presStyleCnt="3"/>
      <dgm:spPr/>
      <dgm:t>
        <a:bodyPr/>
        <a:lstStyle/>
        <a:p>
          <a:endParaRPr lang="ru-RU"/>
        </a:p>
      </dgm:t>
    </dgm:pt>
    <dgm:pt modelId="{9946E4E7-E4BE-4F3F-83B5-8648C03131AF}" type="pres">
      <dgm:prSet presAssocID="{89EA707E-342B-46A4-A5D9-3709450E386B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27888C-AF7B-4BE8-A614-781391CD418E}" type="presOf" srcId="{CC048608-5DC5-4F2B-B0A8-82D739D31F50}" destId="{CF50DCB8-BBE6-43B1-93F8-DE1BCBDCADF6}" srcOrd="0" destOrd="0" presId="urn:microsoft.com/office/officeart/2005/8/layout/process3"/>
    <dgm:cxn modelId="{689BAC13-F8C7-49DF-BB91-28B21994EB1B}" srcId="{A288321D-9ECC-4049-B148-1910A1203674}" destId="{CC048608-5DC5-4F2B-B0A8-82D739D31F50}" srcOrd="1" destOrd="0" parTransId="{16D24EEF-9A59-4851-9D97-BED0E037EC60}" sibTransId="{63C94870-02CD-4ECF-A47D-40F0102BE3E0}"/>
    <dgm:cxn modelId="{8DE7263C-54AB-491F-972D-E361E376C29E}" srcId="{CC048608-5DC5-4F2B-B0A8-82D739D31F50}" destId="{FFFFB429-34B6-436A-9117-41A0572FD12C}" srcOrd="0" destOrd="0" parTransId="{1C7CFA76-665F-43CE-B529-5910F2E1038F}" sibTransId="{759A2CEE-2A69-4835-ADB6-456796C07B7E}"/>
    <dgm:cxn modelId="{156A1F26-8021-4072-8B73-1A6C6B7A19C5}" srcId="{A288321D-9ECC-4049-B148-1910A1203674}" destId="{89EA707E-342B-46A4-A5D9-3709450E386B}" srcOrd="2" destOrd="0" parTransId="{8B6B2D2B-5A8D-47E9-AA19-644E49100546}" sibTransId="{D41A241B-113B-4E91-B61D-714885B0DBA7}"/>
    <dgm:cxn modelId="{89084420-D004-44ED-A92D-117E967022D1}" type="presOf" srcId="{C94B2AEC-7F61-4D00-A46E-0C0CA1E4B291}" destId="{9946E4E7-E4BE-4F3F-83B5-8648C03131AF}" srcOrd="0" destOrd="0" presId="urn:microsoft.com/office/officeart/2005/8/layout/process3"/>
    <dgm:cxn modelId="{646AB56D-F87C-4624-A632-D0614B1BDF78}" type="presOf" srcId="{228F22FE-1193-4B2C-8EDB-C8E716F445E5}" destId="{70FDDE20-976F-4247-A0E5-D4B61062655C}" srcOrd="1" destOrd="0" presId="urn:microsoft.com/office/officeart/2005/8/layout/process3"/>
    <dgm:cxn modelId="{0A7A45FB-C85A-4504-8E57-6BE488912B62}" type="presOf" srcId="{A288321D-9ECC-4049-B148-1910A1203674}" destId="{2A16538B-AB7B-4A22-9D22-BC544CA4D83B}" srcOrd="0" destOrd="0" presId="urn:microsoft.com/office/officeart/2005/8/layout/process3"/>
    <dgm:cxn modelId="{56E36A38-06FC-48BF-A203-93B7C51D1A3A}" type="presOf" srcId="{FFFFB429-34B6-436A-9117-41A0572FD12C}" destId="{14FF39F7-EAA9-41F5-BAFF-C14E12846F75}" srcOrd="0" destOrd="0" presId="urn:microsoft.com/office/officeart/2005/8/layout/process3"/>
    <dgm:cxn modelId="{02F2CFA4-2FBD-47CB-9956-ECD375D3E803}" srcId="{89EA707E-342B-46A4-A5D9-3709450E386B}" destId="{C94B2AEC-7F61-4D00-A46E-0C0CA1E4B291}" srcOrd="0" destOrd="0" parTransId="{C15EB5EC-2FCE-4033-AA5F-3D67600E225B}" sibTransId="{B388AE23-186B-4F99-8BEB-16363B92A5CC}"/>
    <dgm:cxn modelId="{060A1DED-BBA2-4EAF-A1BA-0176AE592489}" type="presOf" srcId="{63C94870-02CD-4ECF-A47D-40F0102BE3E0}" destId="{08D59628-0618-4CC4-BADB-19695774F86F}" srcOrd="0" destOrd="0" presId="urn:microsoft.com/office/officeart/2005/8/layout/process3"/>
    <dgm:cxn modelId="{C6228DA8-8959-4671-B3E0-8235FBC9335C}" srcId="{A288321D-9ECC-4049-B148-1910A1203674}" destId="{228F22FE-1193-4B2C-8EDB-C8E716F445E5}" srcOrd="0" destOrd="0" parTransId="{2F2BB553-DEF1-4B12-A135-3EAA54AA1A70}" sibTransId="{98FE065E-DD19-4EC1-86AD-665FA47A27F5}"/>
    <dgm:cxn modelId="{DB1DC2D7-FC6D-4E15-A834-20D316D81FB9}" type="presOf" srcId="{98FE065E-DD19-4EC1-86AD-665FA47A27F5}" destId="{E03A0A1C-180D-4FBE-8B9F-25425E581B10}" srcOrd="1" destOrd="0" presId="urn:microsoft.com/office/officeart/2005/8/layout/process3"/>
    <dgm:cxn modelId="{9EAA3A0D-021A-4CA7-B530-90D90A2DF2FA}" type="presOf" srcId="{79C12D1D-1068-4254-B418-AE616FCCD629}" destId="{3D1326E4-3F0E-4BAD-80D6-5AD74B587069}" srcOrd="0" destOrd="0" presId="urn:microsoft.com/office/officeart/2005/8/layout/process3"/>
    <dgm:cxn modelId="{70DB3F1C-DA99-4179-AEA6-B4ADB2A94890}" type="presOf" srcId="{89EA707E-342B-46A4-A5D9-3709450E386B}" destId="{568DE6E2-FE66-4CD4-81BB-E73E9C9094C8}" srcOrd="0" destOrd="0" presId="urn:microsoft.com/office/officeart/2005/8/layout/process3"/>
    <dgm:cxn modelId="{F536A819-10FF-4EC4-A443-5952F7C2F809}" type="presOf" srcId="{89EA707E-342B-46A4-A5D9-3709450E386B}" destId="{0B250780-DBEC-489E-A695-207892380DEC}" srcOrd="1" destOrd="0" presId="urn:microsoft.com/office/officeart/2005/8/layout/process3"/>
    <dgm:cxn modelId="{5F6ABB1E-D6ED-4849-8003-59304D7BDE46}" type="presOf" srcId="{63C94870-02CD-4ECF-A47D-40F0102BE3E0}" destId="{F52D3DB3-2C0B-4A78-B76A-ECE0BFDDECD4}" srcOrd="1" destOrd="0" presId="urn:microsoft.com/office/officeart/2005/8/layout/process3"/>
    <dgm:cxn modelId="{ED954985-0108-4E6A-B0A9-13C8B2E34853}" srcId="{228F22FE-1193-4B2C-8EDB-C8E716F445E5}" destId="{79C12D1D-1068-4254-B418-AE616FCCD629}" srcOrd="0" destOrd="0" parTransId="{B7B49B0E-0C83-444A-896A-DA81FE0685DF}" sibTransId="{FEFE4B93-8D07-49D0-9F21-3A02C6BBF9B3}"/>
    <dgm:cxn modelId="{436C043B-95F6-4E3B-B511-95719C2E3124}" type="presOf" srcId="{228F22FE-1193-4B2C-8EDB-C8E716F445E5}" destId="{3BD2BD23-5407-4CB8-BA7B-832DAA47BF79}" srcOrd="0" destOrd="0" presId="urn:microsoft.com/office/officeart/2005/8/layout/process3"/>
    <dgm:cxn modelId="{9967E8E0-1E6C-4FFE-B8E7-D2D6A1C1C24F}" type="presOf" srcId="{CC048608-5DC5-4F2B-B0A8-82D739D31F50}" destId="{68817B31-73D9-4DE4-B763-3A4FF4EDFFC9}" srcOrd="1" destOrd="0" presId="urn:microsoft.com/office/officeart/2005/8/layout/process3"/>
    <dgm:cxn modelId="{25D63B83-C4A7-4841-A48C-217A5DA68312}" type="presOf" srcId="{98FE065E-DD19-4EC1-86AD-665FA47A27F5}" destId="{9411E715-0254-4B79-A9A8-72140BC0AA18}" srcOrd="0" destOrd="0" presId="urn:microsoft.com/office/officeart/2005/8/layout/process3"/>
    <dgm:cxn modelId="{B2F8122D-388B-4C14-92B6-CCEC41106B4F}" type="presParOf" srcId="{2A16538B-AB7B-4A22-9D22-BC544CA4D83B}" destId="{A11E4602-71AB-406F-A7A8-C22681B56B74}" srcOrd="0" destOrd="0" presId="urn:microsoft.com/office/officeart/2005/8/layout/process3"/>
    <dgm:cxn modelId="{85BFDD9D-4BF6-4DBF-82F0-13DDFBC2300B}" type="presParOf" srcId="{A11E4602-71AB-406F-A7A8-C22681B56B74}" destId="{3BD2BD23-5407-4CB8-BA7B-832DAA47BF79}" srcOrd="0" destOrd="0" presId="urn:microsoft.com/office/officeart/2005/8/layout/process3"/>
    <dgm:cxn modelId="{33EF6446-9966-4B24-97F8-F4EA3EFC45C2}" type="presParOf" srcId="{A11E4602-71AB-406F-A7A8-C22681B56B74}" destId="{70FDDE20-976F-4247-A0E5-D4B61062655C}" srcOrd="1" destOrd="0" presId="urn:microsoft.com/office/officeart/2005/8/layout/process3"/>
    <dgm:cxn modelId="{48D826CD-3A61-4526-B2A1-595438275BA1}" type="presParOf" srcId="{A11E4602-71AB-406F-A7A8-C22681B56B74}" destId="{3D1326E4-3F0E-4BAD-80D6-5AD74B587069}" srcOrd="2" destOrd="0" presId="urn:microsoft.com/office/officeart/2005/8/layout/process3"/>
    <dgm:cxn modelId="{D23DE625-D3BD-4D0C-892F-74036B06DE26}" type="presParOf" srcId="{2A16538B-AB7B-4A22-9D22-BC544CA4D83B}" destId="{9411E715-0254-4B79-A9A8-72140BC0AA18}" srcOrd="1" destOrd="0" presId="urn:microsoft.com/office/officeart/2005/8/layout/process3"/>
    <dgm:cxn modelId="{8CBB6906-9DEC-437A-955A-7CA217168497}" type="presParOf" srcId="{9411E715-0254-4B79-A9A8-72140BC0AA18}" destId="{E03A0A1C-180D-4FBE-8B9F-25425E581B10}" srcOrd="0" destOrd="0" presId="urn:microsoft.com/office/officeart/2005/8/layout/process3"/>
    <dgm:cxn modelId="{0058DEE8-E93E-4986-A0F0-6B1C10DEB3E2}" type="presParOf" srcId="{2A16538B-AB7B-4A22-9D22-BC544CA4D83B}" destId="{77907B7F-4157-4430-89A2-5465BC4E997E}" srcOrd="2" destOrd="0" presId="urn:microsoft.com/office/officeart/2005/8/layout/process3"/>
    <dgm:cxn modelId="{842DD9E0-2534-4100-BDEC-DDE613AE6750}" type="presParOf" srcId="{77907B7F-4157-4430-89A2-5465BC4E997E}" destId="{CF50DCB8-BBE6-43B1-93F8-DE1BCBDCADF6}" srcOrd="0" destOrd="0" presId="urn:microsoft.com/office/officeart/2005/8/layout/process3"/>
    <dgm:cxn modelId="{A35D4232-8EA9-4117-9A55-9070E4AC4897}" type="presParOf" srcId="{77907B7F-4157-4430-89A2-5465BC4E997E}" destId="{68817B31-73D9-4DE4-B763-3A4FF4EDFFC9}" srcOrd="1" destOrd="0" presId="urn:microsoft.com/office/officeart/2005/8/layout/process3"/>
    <dgm:cxn modelId="{EFE7574F-169D-42E4-B3EF-6A9BDAC6040A}" type="presParOf" srcId="{77907B7F-4157-4430-89A2-5465BC4E997E}" destId="{14FF39F7-EAA9-41F5-BAFF-C14E12846F75}" srcOrd="2" destOrd="0" presId="urn:microsoft.com/office/officeart/2005/8/layout/process3"/>
    <dgm:cxn modelId="{58DDE318-A806-4B31-842F-BA04CD96766D}" type="presParOf" srcId="{2A16538B-AB7B-4A22-9D22-BC544CA4D83B}" destId="{08D59628-0618-4CC4-BADB-19695774F86F}" srcOrd="3" destOrd="0" presId="urn:microsoft.com/office/officeart/2005/8/layout/process3"/>
    <dgm:cxn modelId="{8A380D26-EA81-4311-932D-60CCE9A270E1}" type="presParOf" srcId="{08D59628-0618-4CC4-BADB-19695774F86F}" destId="{F52D3DB3-2C0B-4A78-B76A-ECE0BFDDECD4}" srcOrd="0" destOrd="0" presId="urn:microsoft.com/office/officeart/2005/8/layout/process3"/>
    <dgm:cxn modelId="{D74616DE-D628-4288-AC81-C1097C4DBDE7}" type="presParOf" srcId="{2A16538B-AB7B-4A22-9D22-BC544CA4D83B}" destId="{0513DECD-2F33-4648-9E92-7739F931BBDF}" srcOrd="4" destOrd="0" presId="urn:microsoft.com/office/officeart/2005/8/layout/process3"/>
    <dgm:cxn modelId="{7D1039A7-C158-4BAC-B134-B1A309C07AAC}" type="presParOf" srcId="{0513DECD-2F33-4648-9E92-7739F931BBDF}" destId="{568DE6E2-FE66-4CD4-81BB-E73E9C9094C8}" srcOrd="0" destOrd="0" presId="urn:microsoft.com/office/officeart/2005/8/layout/process3"/>
    <dgm:cxn modelId="{599A5B30-933C-42E1-8E69-4127B4A62E4E}" type="presParOf" srcId="{0513DECD-2F33-4648-9E92-7739F931BBDF}" destId="{0B250780-DBEC-489E-A695-207892380DEC}" srcOrd="1" destOrd="0" presId="urn:microsoft.com/office/officeart/2005/8/layout/process3"/>
    <dgm:cxn modelId="{9FCB6808-4A44-4717-83EC-AC30253E12F8}" type="presParOf" srcId="{0513DECD-2F33-4648-9E92-7739F931BBDF}" destId="{9946E4E7-E4BE-4F3F-83B5-8648C03131A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493723-D5A5-436F-BA7C-44D5A3254833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8568E6B-F60F-4187-9A3A-8CB76A44BFC8}">
      <dgm:prSet phldrT="[Текст]" custT="1"/>
      <dgm:spPr/>
      <dgm:t>
        <a:bodyPr/>
        <a:lstStyle/>
        <a:p>
          <a:r>
            <a:rPr lang="ru-RU" sz="2800" dirty="0"/>
            <a:t>Планируйте образовательные результаты в соответствии с КЭС</a:t>
          </a:r>
        </a:p>
      </dgm:t>
    </dgm:pt>
    <dgm:pt modelId="{716E815E-1BFA-4188-B68C-274A54EB97DD}" type="parTrans" cxnId="{AA3C3418-23CB-4AE0-8133-5613134429A1}">
      <dgm:prSet/>
      <dgm:spPr/>
      <dgm:t>
        <a:bodyPr/>
        <a:lstStyle/>
        <a:p>
          <a:endParaRPr lang="ru-RU"/>
        </a:p>
      </dgm:t>
    </dgm:pt>
    <dgm:pt modelId="{5B8CF51D-785B-46EB-80A5-C34819BECE75}" type="sibTrans" cxnId="{AA3C3418-23CB-4AE0-8133-5613134429A1}">
      <dgm:prSet/>
      <dgm:spPr/>
      <dgm:t>
        <a:bodyPr/>
        <a:lstStyle/>
        <a:p>
          <a:endParaRPr lang="ru-RU"/>
        </a:p>
      </dgm:t>
    </dgm:pt>
    <dgm:pt modelId="{8DEC1ABE-8C8B-4C31-82A0-8DF4F9717E9B}">
      <dgm:prSet phldrT="[Текст]"/>
      <dgm:spPr/>
      <dgm:t>
        <a:bodyPr/>
        <a:lstStyle/>
        <a:p>
          <a:r>
            <a:rPr lang="ru-RU" dirty="0"/>
            <a:t>Формулируйте планируемый образовательный результат как учебное действие</a:t>
          </a:r>
        </a:p>
      </dgm:t>
    </dgm:pt>
    <dgm:pt modelId="{168F215E-3A43-4D57-885E-5E553A803E89}" type="parTrans" cxnId="{5F7E2E78-72B2-40B5-9D19-AD6BD0F21315}">
      <dgm:prSet/>
      <dgm:spPr/>
      <dgm:t>
        <a:bodyPr/>
        <a:lstStyle/>
        <a:p>
          <a:endParaRPr lang="ru-RU"/>
        </a:p>
      </dgm:t>
    </dgm:pt>
    <dgm:pt modelId="{11194C63-1917-4273-92FE-EFB7C780BF21}" type="sibTrans" cxnId="{5F7E2E78-72B2-40B5-9D19-AD6BD0F21315}">
      <dgm:prSet/>
      <dgm:spPr/>
      <dgm:t>
        <a:bodyPr/>
        <a:lstStyle/>
        <a:p>
          <a:endParaRPr lang="ru-RU"/>
        </a:p>
      </dgm:t>
    </dgm:pt>
    <dgm:pt modelId="{C795F8B4-E1E6-443F-B7F0-A9FA25A3E41C}">
      <dgm:prSet phldrT="[Текст]"/>
      <dgm:spPr/>
      <dgm:t>
        <a:bodyPr/>
        <a:lstStyle/>
        <a:p>
          <a:r>
            <a:rPr lang="ru-RU" dirty="0"/>
            <a:t>Обязательно оценивайте все учебные действия раздела «Ученик научится»</a:t>
          </a:r>
        </a:p>
      </dgm:t>
    </dgm:pt>
    <dgm:pt modelId="{0E39952B-FDDE-412D-B422-4066DD551EDF}" type="parTrans" cxnId="{83B76926-28D7-4B15-BB31-9F74CC899AC5}">
      <dgm:prSet/>
      <dgm:spPr/>
      <dgm:t>
        <a:bodyPr/>
        <a:lstStyle/>
        <a:p>
          <a:endParaRPr lang="ru-RU"/>
        </a:p>
      </dgm:t>
    </dgm:pt>
    <dgm:pt modelId="{996282EF-BB21-4B8A-AF5C-3943E7BB2751}" type="sibTrans" cxnId="{83B76926-28D7-4B15-BB31-9F74CC899AC5}">
      <dgm:prSet/>
      <dgm:spPr/>
      <dgm:t>
        <a:bodyPr/>
        <a:lstStyle/>
        <a:p>
          <a:endParaRPr lang="ru-RU"/>
        </a:p>
      </dgm:t>
    </dgm:pt>
    <dgm:pt modelId="{87117F2C-FCFC-49D7-B12D-81CB181EBC93}" type="pres">
      <dgm:prSet presAssocID="{85493723-D5A5-436F-BA7C-44D5A325483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0A97E-80F8-4F2E-857A-5A9A4C1E862E}" type="pres">
      <dgm:prSet presAssocID="{85493723-D5A5-436F-BA7C-44D5A3254833}" presName="dummyMaxCanvas" presStyleCnt="0">
        <dgm:presLayoutVars/>
      </dgm:prSet>
      <dgm:spPr/>
    </dgm:pt>
    <dgm:pt modelId="{1BDDCB03-5458-452F-AF85-2841DDE3FA04}" type="pres">
      <dgm:prSet presAssocID="{85493723-D5A5-436F-BA7C-44D5A325483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77441-BA66-4D30-99F1-FB7451A1BA0C}" type="pres">
      <dgm:prSet presAssocID="{85493723-D5A5-436F-BA7C-44D5A325483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AC2D4-BD44-4B90-89AF-4329D832D28D}" type="pres">
      <dgm:prSet presAssocID="{85493723-D5A5-436F-BA7C-44D5A325483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0D2E9-5BA9-4D0D-A7FC-C00B83F60181}" type="pres">
      <dgm:prSet presAssocID="{85493723-D5A5-436F-BA7C-44D5A325483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C67E4-DA18-488D-BFC4-7091E091349C}" type="pres">
      <dgm:prSet presAssocID="{85493723-D5A5-436F-BA7C-44D5A325483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9D75A-0992-4233-B1B0-D523E4839E64}" type="pres">
      <dgm:prSet presAssocID="{85493723-D5A5-436F-BA7C-44D5A325483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CBB22-61EE-485D-A598-8C7715235B75}" type="pres">
      <dgm:prSet presAssocID="{85493723-D5A5-436F-BA7C-44D5A325483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2CF31-23D6-4D1E-8F5A-0E601107A5E1}" type="pres">
      <dgm:prSet presAssocID="{85493723-D5A5-436F-BA7C-44D5A325483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F53B08-110D-4F05-B244-AA0EB1A6B26D}" type="presOf" srcId="{C795F8B4-E1E6-443F-B7F0-A9FA25A3E41C}" destId="{D5AAC2D4-BD44-4B90-89AF-4329D832D28D}" srcOrd="0" destOrd="0" presId="urn:microsoft.com/office/officeart/2005/8/layout/vProcess5"/>
    <dgm:cxn modelId="{5F7E2E78-72B2-40B5-9D19-AD6BD0F21315}" srcId="{85493723-D5A5-436F-BA7C-44D5A3254833}" destId="{8DEC1ABE-8C8B-4C31-82A0-8DF4F9717E9B}" srcOrd="1" destOrd="0" parTransId="{168F215E-3A43-4D57-885E-5E553A803E89}" sibTransId="{11194C63-1917-4273-92FE-EFB7C780BF21}"/>
    <dgm:cxn modelId="{F12BE36E-631A-4693-9BEB-898B008B7080}" type="presOf" srcId="{08568E6B-F60F-4187-9A3A-8CB76A44BFC8}" destId="{1BDDCB03-5458-452F-AF85-2841DDE3FA04}" srcOrd="0" destOrd="0" presId="urn:microsoft.com/office/officeart/2005/8/layout/vProcess5"/>
    <dgm:cxn modelId="{D9858A7C-EF8F-4368-9A0D-9C09945BDE3C}" type="presOf" srcId="{85493723-D5A5-436F-BA7C-44D5A3254833}" destId="{87117F2C-FCFC-49D7-B12D-81CB181EBC93}" srcOrd="0" destOrd="0" presId="urn:microsoft.com/office/officeart/2005/8/layout/vProcess5"/>
    <dgm:cxn modelId="{11D83ABC-2237-4EF4-852C-F0A517391706}" type="presOf" srcId="{C795F8B4-E1E6-443F-B7F0-A9FA25A3E41C}" destId="{B092CF31-23D6-4D1E-8F5A-0E601107A5E1}" srcOrd="1" destOrd="0" presId="urn:microsoft.com/office/officeart/2005/8/layout/vProcess5"/>
    <dgm:cxn modelId="{5EEA084F-ADAD-46E3-8252-1BA0D9FA0E14}" type="presOf" srcId="{5B8CF51D-785B-46EB-80A5-C34819BECE75}" destId="{C950D2E9-5BA9-4D0D-A7FC-C00B83F60181}" srcOrd="0" destOrd="0" presId="urn:microsoft.com/office/officeart/2005/8/layout/vProcess5"/>
    <dgm:cxn modelId="{59E801FD-407C-471D-BDC5-22BF0CFAB768}" type="presOf" srcId="{8DEC1ABE-8C8B-4C31-82A0-8DF4F9717E9B}" destId="{75E77441-BA66-4D30-99F1-FB7451A1BA0C}" srcOrd="0" destOrd="0" presId="urn:microsoft.com/office/officeart/2005/8/layout/vProcess5"/>
    <dgm:cxn modelId="{75041905-2370-4B33-9B5F-8CEA514034E0}" type="presOf" srcId="{8DEC1ABE-8C8B-4C31-82A0-8DF4F9717E9B}" destId="{6E0CBB22-61EE-485D-A598-8C7715235B75}" srcOrd="1" destOrd="0" presId="urn:microsoft.com/office/officeart/2005/8/layout/vProcess5"/>
    <dgm:cxn modelId="{A3B538B7-8B0C-49C8-A6F4-FD72403F2465}" type="presOf" srcId="{11194C63-1917-4273-92FE-EFB7C780BF21}" destId="{729C67E4-DA18-488D-BFC4-7091E091349C}" srcOrd="0" destOrd="0" presId="urn:microsoft.com/office/officeart/2005/8/layout/vProcess5"/>
    <dgm:cxn modelId="{448382C7-91B3-40ED-8A97-604EA1E164E3}" type="presOf" srcId="{08568E6B-F60F-4187-9A3A-8CB76A44BFC8}" destId="{F7E9D75A-0992-4233-B1B0-D523E4839E64}" srcOrd="1" destOrd="0" presId="urn:microsoft.com/office/officeart/2005/8/layout/vProcess5"/>
    <dgm:cxn modelId="{83B76926-28D7-4B15-BB31-9F74CC899AC5}" srcId="{85493723-D5A5-436F-BA7C-44D5A3254833}" destId="{C795F8B4-E1E6-443F-B7F0-A9FA25A3E41C}" srcOrd="2" destOrd="0" parTransId="{0E39952B-FDDE-412D-B422-4066DD551EDF}" sibTransId="{996282EF-BB21-4B8A-AF5C-3943E7BB2751}"/>
    <dgm:cxn modelId="{AA3C3418-23CB-4AE0-8133-5613134429A1}" srcId="{85493723-D5A5-436F-BA7C-44D5A3254833}" destId="{08568E6B-F60F-4187-9A3A-8CB76A44BFC8}" srcOrd="0" destOrd="0" parTransId="{716E815E-1BFA-4188-B68C-274A54EB97DD}" sibTransId="{5B8CF51D-785B-46EB-80A5-C34819BECE75}"/>
    <dgm:cxn modelId="{DB5E8AB9-90A6-4568-8D10-E67272DE0AB8}" type="presParOf" srcId="{87117F2C-FCFC-49D7-B12D-81CB181EBC93}" destId="{9540A97E-80F8-4F2E-857A-5A9A4C1E862E}" srcOrd="0" destOrd="0" presId="urn:microsoft.com/office/officeart/2005/8/layout/vProcess5"/>
    <dgm:cxn modelId="{21C39F1E-6AB7-4FEC-B7A1-76BA0F8FA23C}" type="presParOf" srcId="{87117F2C-FCFC-49D7-B12D-81CB181EBC93}" destId="{1BDDCB03-5458-452F-AF85-2841DDE3FA04}" srcOrd="1" destOrd="0" presId="urn:microsoft.com/office/officeart/2005/8/layout/vProcess5"/>
    <dgm:cxn modelId="{EC75933C-A059-4F4B-933F-E12262D388E7}" type="presParOf" srcId="{87117F2C-FCFC-49D7-B12D-81CB181EBC93}" destId="{75E77441-BA66-4D30-99F1-FB7451A1BA0C}" srcOrd="2" destOrd="0" presId="urn:microsoft.com/office/officeart/2005/8/layout/vProcess5"/>
    <dgm:cxn modelId="{C49758D0-99D7-4F93-AEFD-C74B4EC1353F}" type="presParOf" srcId="{87117F2C-FCFC-49D7-B12D-81CB181EBC93}" destId="{D5AAC2D4-BD44-4B90-89AF-4329D832D28D}" srcOrd="3" destOrd="0" presId="urn:microsoft.com/office/officeart/2005/8/layout/vProcess5"/>
    <dgm:cxn modelId="{55019479-5A22-4F1E-86AD-EC24087C9977}" type="presParOf" srcId="{87117F2C-FCFC-49D7-B12D-81CB181EBC93}" destId="{C950D2E9-5BA9-4D0D-A7FC-C00B83F60181}" srcOrd="4" destOrd="0" presId="urn:microsoft.com/office/officeart/2005/8/layout/vProcess5"/>
    <dgm:cxn modelId="{35E447FD-A1B0-4B2B-8394-97F6474EA71F}" type="presParOf" srcId="{87117F2C-FCFC-49D7-B12D-81CB181EBC93}" destId="{729C67E4-DA18-488D-BFC4-7091E091349C}" srcOrd="5" destOrd="0" presId="urn:microsoft.com/office/officeart/2005/8/layout/vProcess5"/>
    <dgm:cxn modelId="{6DD52837-8F6C-4D53-B85B-7E9CCBEE4D6F}" type="presParOf" srcId="{87117F2C-FCFC-49D7-B12D-81CB181EBC93}" destId="{F7E9D75A-0992-4233-B1B0-D523E4839E64}" srcOrd="6" destOrd="0" presId="urn:microsoft.com/office/officeart/2005/8/layout/vProcess5"/>
    <dgm:cxn modelId="{CA392990-0CAC-491B-8694-17576BC3096E}" type="presParOf" srcId="{87117F2C-FCFC-49D7-B12D-81CB181EBC93}" destId="{6E0CBB22-61EE-485D-A598-8C7715235B75}" srcOrd="7" destOrd="0" presId="urn:microsoft.com/office/officeart/2005/8/layout/vProcess5"/>
    <dgm:cxn modelId="{7D64234E-C8C3-4F1C-9CCC-18EDCC204CB0}" type="presParOf" srcId="{87117F2C-FCFC-49D7-B12D-81CB181EBC93}" destId="{B092CF31-23D6-4D1E-8F5A-0E601107A5E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493723-D5A5-436F-BA7C-44D5A3254833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8568E6B-F60F-4187-9A3A-8CB76A44BFC8}">
      <dgm:prSet phldrT="[Текст]" custT="1"/>
      <dgm:spPr/>
      <dgm:t>
        <a:bodyPr/>
        <a:lstStyle/>
        <a:p>
          <a:r>
            <a:rPr lang="ru-RU" sz="2800" dirty="0"/>
            <a:t>Разрабатывайте дифференцированные задания</a:t>
          </a:r>
        </a:p>
      </dgm:t>
    </dgm:pt>
    <dgm:pt modelId="{716E815E-1BFA-4188-B68C-274A54EB97DD}" type="parTrans" cxnId="{AA3C3418-23CB-4AE0-8133-5613134429A1}">
      <dgm:prSet/>
      <dgm:spPr/>
      <dgm:t>
        <a:bodyPr/>
        <a:lstStyle/>
        <a:p>
          <a:endParaRPr lang="ru-RU"/>
        </a:p>
      </dgm:t>
    </dgm:pt>
    <dgm:pt modelId="{5B8CF51D-785B-46EB-80A5-C34819BECE75}" type="sibTrans" cxnId="{AA3C3418-23CB-4AE0-8133-5613134429A1}">
      <dgm:prSet/>
      <dgm:spPr/>
      <dgm:t>
        <a:bodyPr/>
        <a:lstStyle/>
        <a:p>
          <a:endParaRPr lang="ru-RU"/>
        </a:p>
      </dgm:t>
    </dgm:pt>
    <dgm:pt modelId="{8DEC1ABE-8C8B-4C31-82A0-8DF4F9717E9B}">
      <dgm:prSet phldrT="[Текст]"/>
      <dgm:spPr/>
      <dgm:t>
        <a:bodyPr/>
        <a:lstStyle/>
        <a:p>
          <a:r>
            <a:rPr lang="ru-RU" dirty="0"/>
            <a:t>Оценивайте достижения учеников по уровням</a:t>
          </a:r>
        </a:p>
      </dgm:t>
    </dgm:pt>
    <dgm:pt modelId="{168F215E-3A43-4D57-885E-5E553A803E89}" type="parTrans" cxnId="{5F7E2E78-72B2-40B5-9D19-AD6BD0F21315}">
      <dgm:prSet/>
      <dgm:spPr/>
      <dgm:t>
        <a:bodyPr/>
        <a:lstStyle/>
        <a:p>
          <a:endParaRPr lang="ru-RU"/>
        </a:p>
      </dgm:t>
    </dgm:pt>
    <dgm:pt modelId="{11194C63-1917-4273-92FE-EFB7C780BF21}" type="sibTrans" cxnId="{5F7E2E78-72B2-40B5-9D19-AD6BD0F21315}">
      <dgm:prSet/>
      <dgm:spPr/>
      <dgm:t>
        <a:bodyPr/>
        <a:lstStyle/>
        <a:p>
          <a:endParaRPr lang="ru-RU"/>
        </a:p>
      </dgm:t>
    </dgm:pt>
    <dgm:pt modelId="{C795F8B4-E1E6-443F-B7F0-A9FA25A3E41C}">
      <dgm:prSet phldrT="[Текст]"/>
      <dgm:spPr/>
      <dgm:t>
        <a:bodyPr/>
        <a:lstStyle/>
        <a:p>
          <a:r>
            <a:rPr lang="ru-RU" dirty="0"/>
            <a:t>Диагностируйте потенциал ученика</a:t>
          </a:r>
        </a:p>
      </dgm:t>
    </dgm:pt>
    <dgm:pt modelId="{0E39952B-FDDE-412D-B422-4066DD551EDF}" type="parTrans" cxnId="{83B76926-28D7-4B15-BB31-9F74CC899AC5}">
      <dgm:prSet/>
      <dgm:spPr/>
      <dgm:t>
        <a:bodyPr/>
        <a:lstStyle/>
        <a:p>
          <a:endParaRPr lang="ru-RU"/>
        </a:p>
      </dgm:t>
    </dgm:pt>
    <dgm:pt modelId="{996282EF-BB21-4B8A-AF5C-3943E7BB2751}" type="sibTrans" cxnId="{83B76926-28D7-4B15-BB31-9F74CC899AC5}">
      <dgm:prSet/>
      <dgm:spPr/>
      <dgm:t>
        <a:bodyPr/>
        <a:lstStyle/>
        <a:p>
          <a:endParaRPr lang="ru-RU"/>
        </a:p>
      </dgm:t>
    </dgm:pt>
    <dgm:pt modelId="{87117F2C-FCFC-49D7-B12D-81CB181EBC93}" type="pres">
      <dgm:prSet presAssocID="{85493723-D5A5-436F-BA7C-44D5A325483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0A97E-80F8-4F2E-857A-5A9A4C1E862E}" type="pres">
      <dgm:prSet presAssocID="{85493723-D5A5-436F-BA7C-44D5A3254833}" presName="dummyMaxCanvas" presStyleCnt="0">
        <dgm:presLayoutVars/>
      </dgm:prSet>
      <dgm:spPr/>
    </dgm:pt>
    <dgm:pt modelId="{1BDDCB03-5458-452F-AF85-2841DDE3FA04}" type="pres">
      <dgm:prSet presAssocID="{85493723-D5A5-436F-BA7C-44D5A325483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77441-BA66-4D30-99F1-FB7451A1BA0C}" type="pres">
      <dgm:prSet presAssocID="{85493723-D5A5-436F-BA7C-44D5A325483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AC2D4-BD44-4B90-89AF-4329D832D28D}" type="pres">
      <dgm:prSet presAssocID="{85493723-D5A5-436F-BA7C-44D5A325483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0D2E9-5BA9-4D0D-A7FC-C00B83F60181}" type="pres">
      <dgm:prSet presAssocID="{85493723-D5A5-436F-BA7C-44D5A325483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C67E4-DA18-488D-BFC4-7091E091349C}" type="pres">
      <dgm:prSet presAssocID="{85493723-D5A5-436F-BA7C-44D5A325483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9D75A-0992-4233-B1B0-D523E4839E64}" type="pres">
      <dgm:prSet presAssocID="{85493723-D5A5-436F-BA7C-44D5A325483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CBB22-61EE-485D-A598-8C7715235B75}" type="pres">
      <dgm:prSet presAssocID="{85493723-D5A5-436F-BA7C-44D5A325483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2CF31-23D6-4D1E-8F5A-0E601107A5E1}" type="pres">
      <dgm:prSet presAssocID="{85493723-D5A5-436F-BA7C-44D5A325483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F53B08-110D-4F05-B244-AA0EB1A6B26D}" type="presOf" srcId="{C795F8B4-E1E6-443F-B7F0-A9FA25A3E41C}" destId="{D5AAC2D4-BD44-4B90-89AF-4329D832D28D}" srcOrd="0" destOrd="0" presId="urn:microsoft.com/office/officeart/2005/8/layout/vProcess5"/>
    <dgm:cxn modelId="{5F7E2E78-72B2-40B5-9D19-AD6BD0F21315}" srcId="{85493723-D5A5-436F-BA7C-44D5A3254833}" destId="{8DEC1ABE-8C8B-4C31-82A0-8DF4F9717E9B}" srcOrd="1" destOrd="0" parTransId="{168F215E-3A43-4D57-885E-5E553A803E89}" sibTransId="{11194C63-1917-4273-92FE-EFB7C780BF21}"/>
    <dgm:cxn modelId="{F12BE36E-631A-4693-9BEB-898B008B7080}" type="presOf" srcId="{08568E6B-F60F-4187-9A3A-8CB76A44BFC8}" destId="{1BDDCB03-5458-452F-AF85-2841DDE3FA04}" srcOrd="0" destOrd="0" presId="urn:microsoft.com/office/officeart/2005/8/layout/vProcess5"/>
    <dgm:cxn modelId="{D9858A7C-EF8F-4368-9A0D-9C09945BDE3C}" type="presOf" srcId="{85493723-D5A5-436F-BA7C-44D5A3254833}" destId="{87117F2C-FCFC-49D7-B12D-81CB181EBC93}" srcOrd="0" destOrd="0" presId="urn:microsoft.com/office/officeart/2005/8/layout/vProcess5"/>
    <dgm:cxn modelId="{11D83ABC-2237-4EF4-852C-F0A517391706}" type="presOf" srcId="{C795F8B4-E1E6-443F-B7F0-A9FA25A3E41C}" destId="{B092CF31-23D6-4D1E-8F5A-0E601107A5E1}" srcOrd="1" destOrd="0" presId="urn:microsoft.com/office/officeart/2005/8/layout/vProcess5"/>
    <dgm:cxn modelId="{5EEA084F-ADAD-46E3-8252-1BA0D9FA0E14}" type="presOf" srcId="{5B8CF51D-785B-46EB-80A5-C34819BECE75}" destId="{C950D2E9-5BA9-4D0D-A7FC-C00B83F60181}" srcOrd="0" destOrd="0" presId="urn:microsoft.com/office/officeart/2005/8/layout/vProcess5"/>
    <dgm:cxn modelId="{59E801FD-407C-471D-BDC5-22BF0CFAB768}" type="presOf" srcId="{8DEC1ABE-8C8B-4C31-82A0-8DF4F9717E9B}" destId="{75E77441-BA66-4D30-99F1-FB7451A1BA0C}" srcOrd="0" destOrd="0" presId="urn:microsoft.com/office/officeart/2005/8/layout/vProcess5"/>
    <dgm:cxn modelId="{75041905-2370-4B33-9B5F-8CEA514034E0}" type="presOf" srcId="{8DEC1ABE-8C8B-4C31-82A0-8DF4F9717E9B}" destId="{6E0CBB22-61EE-485D-A598-8C7715235B75}" srcOrd="1" destOrd="0" presId="urn:microsoft.com/office/officeart/2005/8/layout/vProcess5"/>
    <dgm:cxn modelId="{A3B538B7-8B0C-49C8-A6F4-FD72403F2465}" type="presOf" srcId="{11194C63-1917-4273-92FE-EFB7C780BF21}" destId="{729C67E4-DA18-488D-BFC4-7091E091349C}" srcOrd="0" destOrd="0" presId="urn:microsoft.com/office/officeart/2005/8/layout/vProcess5"/>
    <dgm:cxn modelId="{448382C7-91B3-40ED-8A97-604EA1E164E3}" type="presOf" srcId="{08568E6B-F60F-4187-9A3A-8CB76A44BFC8}" destId="{F7E9D75A-0992-4233-B1B0-D523E4839E64}" srcOrd="1" destOrd="0" presId="urn:microsoft.com/office/officeart/2005/8/layout/vProcess5"/>
    <dgm:cxn modelId="{83B76926-28D7-4B15-BB31-9F74CC899AC5}" srcId="{85493723-D5A5-436F-BA7C-44D5A3254833}" destId="{C795F8B4-E1E6-443F-B7F0-A9FA25A3E41C}" srcOrd="2" destOrd="0" parTransId="{0E39952B-FDDE-412D-B422-4066DD551EDF}" sibTransId="{996282EF-BB21-4B8A-AF5C-3943E7BB2751}"/>
    <dgm:cxn modelId="{AA3C3418-23CB-4AE0-8133-5613134429A1}" srcId="{85493723-D5A5-436F-BA7C-44D5A3254833}" destId="{08568E6B-F60F-4187-9A3A-8CB76A44BFC8}" srcOrd="0" destOrd="0" parTransId="{716E815E-1BFA-4188-B68C-274A54EB97DD}" sibTransId="{5B8CF51D-785B-46EB-80A5-C34819BECE75}"/>
    <dgm:cxn modelId="{DB5E8AB9-90A6-4568-8D10-E67272DE0AB8}" type="presParOf" srcId="{87117F2C-FCFC-49D7-B12D-81CB181EBC93}" destId="{9540A97E-80F8-4F2E-857A-5A9A4C1E862E}" srcOrd="0" destOrd="0" presId="urn:microsoft.com/office/officeart/2005/8/layout/vProcess5"/>
    <dgm:cxn modelId="{21C39F1E-6AB7-4FEC-B7A1-76BA0F8FA23C}" type="presParOf" srcId="{87117F2C-FCFC-49D7-B12D-81CB181EBC93}" destId="{1BDDCB03-5458-452F-AF85-2841DDE3FA04}" srcOrd="1" destOrd="0" presId="urn:microsoft.com/office/officeart/2005/8/layout/vProcess5"/>
    <dgm:cxn modelId="{EC75933C-A059-4F4B-933F-E12262D388E7}" type="presParOf" srcId="{87117F2C-FCFC-49D7-B12D-81CB181EBC93}" destId="{75E77441-BA66-4D30-99F1-FB7451A1BA0C}" srcOrd="2" destOrd="0" presId="urn:microsoft.com/office/officeart/2005/8/layout/vProcess5"/>
    <dgm:cxn modelId="{C49758D0-99D7-4F93-AEFD-C74B4EC1353F}" type="presParOf" srcId="{87117F2C-FCFC-49D7-B12D-81CB181EBC93}" destId="{D5AAC2D4-BD44-4B90-89AF-4329D832D28D}" srcOrd="3" destOrd="0" presId="urn:microsoft.com/office/officeart/2005/8/layout/vProcess5"/>
    <dgm:cxn modelId="{55019479-5A22-4F1E-86AD-EC24087C9977}" type="presParOf" srcId="{87117F2C-FCFC-49D7-B12D-81CB181EBC93}" destId="{C950D2E9-5BA9-4D0D-A7FC-C00B83F60181}" srcOrd="4" destOrd="0" presId="urn:microsoft.com/office/officeart/2005/8/layout/vProcess5"/>
    <dgm:cxn modelId="{35E447FD-A1B0-4B2B-8394-97F6474EA71F}" type="presParOf" srcId="{87117F2C-FCFC-49D7-B12D-81CB181EBC93}" destId="{729C67E4-DA18-488D-BFC4-7091E091349C}" srcOrd="5" destOrd="0" presId="urn:microsoft.com/office/officeart/2005/8/layout/vProcess5"/>
    <dgm:cxn modelId="{6DD52837-8F6C-4D53-B85B-7E9CCBEE4D6F}" type="presParOf" srcId="{87117F2C-FCFC-49D7-B12D-81CB181EBC93}" destId="{F7E9D75A-0992-4233-B1B0-D523E4839E64}" srcOrd="6" destOrd="0" presId="urn:microsoft.com/office/officeart/2005/8/layout/vProcess5"/>
    <dgm:cxn modelId="{CA392990-0CAC-491B-8694-17576BC3096E}" type="presParOf" srcId="{87117F2C-FCFC-49D7-B12D-81CB181EBC93}" destId="{6E0CBB22-61EE-485D-A598-8C7715235B75}" srcOrd="7" destOrd="0" presId="urn:microsoft.com/office/officeart/2005/8/layout/vProcess5"/>
    <dgm:cxn modelId="{7D64234E-C8C3-4F1C-9CCC-18EDCC204CB0}" type="presParOf" srcId="{87117F2C-FCFC-49D7-B12D-81CB181EBC93}" destId="{B092CF31-23D6-4D1E-8F5A-0E601107A5E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493723-D5A5-436F-BA7C-44D5A3254833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8568E6B-F60F-4187-9A3A-8CB76A44BFC8}">
      <dgm:prSet phldrT="[Текст]" custT="1"/>
      <dgm:spPr/>
      <dgm:t>
        <a:bodyPr/>
        <a:lstStyle/>
        <a:p>
          <a:r>
            <a:rPr lang="ru-RU" sz="2800" dirty="0"/>
            <a:t>Учитывайте особенности учеников, когда готовите КИМ</a:t>
          </a:r>
        </a:p>
      </dgm:t>
    </dgm:pt>
    <dgm:pt modelId="{716E815E-1BFA-4188-B68C-274A54EB97DD}" type="parTrans" cxnId="{AA3C3418-23CB-4AE0-8133-5613134429A1}">
      <dgm:prSet/>
      <dgm:spPr/>
      <dgm:t>
        <a:bodyPr/>
        <a:lstStyle/>
        <a:p>
          <a:endParaRPr lang="ru-RU"/>
        </a:p>
      </dgm:t>
    </dgm:pt>
    <dgm:pt modelId="{5B8CF51D-785B-46EB-80A5-C34819BECE75}" type="sibTrans" cxnId="{AA3C3418-23CB-4AE0-8133-5613134429A1}">
      <dgm:prSet/>
      <dgm:spPr/>
      <dgm:t>
        <a:bodyPr/>
        <a:lstStyle/>
        <a:p>
          <a:endParaRPr lang="ru-RU"/>
        </a:p>
      </dgm:t>
    </dgm:pt>
    <dgm:pt modelId="{8DEC1ABE-8C8B-4C31-82A0-8DF4F9717E9B}">
      <dgm:prSet phldrT="[Текст]" custT="1"/>
      <dgm:spPr/>
      <dgm:t>
        <a:bodyPr/>
        <a:lstStyle/>
        <a:p>
          <a:r>
            <a:rPr lang="ru-RU" sz="2800" dirty="0"/>
            <a:t>Относитесь критически к готовым заданиям</a:t>
          </a:r>
        </a:p>
      </dgm:t>
    </dgm:pt>
    <dgm:pt modelId="{168F215E-3A43-4D57-885E-5E553A803E89}" type="parTrans" cxnId="{5F7E2E78-72B2-40B5-9D19-AD6BD0F21315}">
      <dgm:prSet/>
      <dgm:spPr/>
      <dgm:t>
        <a:bodyPr/>
        <a:lstStyle/>
        <a:p>
          <a:endParaRPr lang="ru-RU"/>
        </a:p>
      </dgm:t>
    </dgm:pt>
    <dgm:pt modelId="{11194C63-1917-4273-92FE-EFB7C780BF21}" type="sibTrans" cxnId="{5F7E2E78-72B2-40B5-9D19-AD6BD0F21315}">
      <dgm:prSet/>
      <dgm:spPr/>
      <dgm:t>
        <a:bodyPr/>
        <a:lstStyle/>
        <a:p>
          <a:endParaRPr lang="ru-RU"/>
        </a:p>
      </dgm:t>
    </dgm:pt>
    <dgm:pt modelId="{C795F8B4-E1E6-443F-B7F0-A9FA25A3E41C}">
      <dgm:prSet phldrT="[Текст]" custT="1"/>
      <dgm:spPr/>
      <dgm:t>
        <a:bodyPr/>
        <a:lstStyle/>
        <a:p>
          <a:r>
            <a:rPr lang="ru-RU" sz="2800" dirty="0"/>
            <a:t>Прописывайте в спецификации КИМ реализованные подходы к уровневой оценке</a:t>
          </a:r>
        </a:p>
      </dgm:t>
    </dgm:pt>
    <dgm:pt modelId="{0E39952B-FDDE-412D-B422-4066DD551EDF}" type="parTrans" cxnId="{83B76926-28D7-4B15-BB31-9F74CC899AC5}">
      <dgm:prSet/>
      <dgm:spPr/>
      <dgm:t>
        <a:bodyPr/>
        <a:lstStyle/>
        <a:p>
          <a:endParaRPr lang="ru-RU"/>
        </a:p>
      </dgm:t>
    </dgm:pt>
    <dgm:pt modelId="{996282EF-BB21-4B8A-AF5C-3943E7BB2751}" type="sibTrans" cxnId="{83B76926-28D7-4B15-BB31-9F74CC899AC5}">
      <dgm:prSet/>
      <dgm:spPr/>
      <dgm:t>
        <a:bodyPr/>
        <a:lstStyle/>
        <a:p>
          <a:endParaRPr lang="ru-RU"/>
        </a:p>
      </dgm:t>
    </dgm:pt>
    <dgm:pt modelId="{87117F2C-FCFC-49D7-B12D-81CB181EBC93}" type="pres">
      <dgm:prSet presAssocID="{85493723-D5A5-436F-BA7C-44D5A325483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0A97E-80F8-4F2E-857A-5A9A4C1E862E}" type="pres">
      <dgm:prSet presAssocID="{85493723-D5A5-436F-BA7C-44D5A3254833}" presName="dummyMaxCanvas" presStyleCnt="0">
        <dgm:presLayoutVars/>
      </dgm:prSet>
      <dgm:spPr/>
    </dgm:pt>
    <dgm:pt modelId="{1BDDCB03-5458-452F-AF85-2841DDE3FA04}" type="pres">
      <dgm:prSet presAssocID="{85493723-D5A5-436F-BA7C-44D5A325483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77441-BA66-4D30-99F1-FB7451A1BA0C}" type="pres">
      <dgm:prSet presAssocID="{85493723-D5A5-436F-BA7C-44D5A325483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AC2D4-BD44-4B90-89AF-4329D832D28D}" type="pres">
      <dgm:prSet presAssocID="{85493723-D5A5-436F-BA7C-44D5A325483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0D2E9-5BA9-4D0D-A7FC-C00B83F60181}" type="pres">
      <dgm:prSet presAssocID="{85493723-D5A5-436F-BA7C-44D5A325483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C67E4-DA18-488D-BFC4-7091E091349C}" type="pres">
      <dgm:prSet presAssocID="{85493723-D5A5-436F-BA7C-44D5A325483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9D75A-0992-4233-B1B0-D523E4839E64}" type="pres">
      <dgm:prSet presAssocID="{85493723-D5A5-436F-BA7C-44D5A325483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CBB22-61EE-485D-A598-8C7715235B75}" type="pres">
      <dgm:prSet presAssocID="{85493723-D5A5-436F-BA7C-44D5A325483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2CF31-23D6-4D1E-8F5A-0E601107A5E1}" type="pres">
      <dgm:prSet presAssocID="{85493723-D5A5-436F-BA7C-44D5A325483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F53B08-110D-4F05-B244-AA0EB1A6B26D}" type="presOf" srcId="{C795F8B4-E1E6-443F-B7F0-A9FA25A3E41C}" destId="{D5AAC2D4-BD44-4B90-89AF-4329D832D28D}" srcOrd="0" destOrd="0" presId="urn:microsoft.com/office/officeart/2005/8/layout/vProcess5"/>
    <dgm:cxn modelId="{5F7E2E78-72B2-40B5-9D19-AD6BD0F21315}" srcId="{85493723-D5A5-436F-BA7C-44D5A3254833}" destId="{8DEC1ABE-8C8B-4C31-82A0-8DF4F9717E9B}" srcOrd="1" destOrd="0" parTransId="{168F215E-3A43-4D57-885E-5E553A803E89}" sibTransId="{11194C63-1917-4273-92FE-EFB7C780BF21}"/>
    <dgm:cxn modelId="{F12BE36E-631A-4693-9BEB-898B008B7080}" type="presOf" srcId="{08568E6B-F60F-4187-9A3A-8CB76A44BFC8}" destId="{1BDDCB03-5458-452F-AF85-2841DDE3FA04}" srcOrd="0" destOrd="0" presId="urn:microsoft.com/office/officeart/2005/8/layout/vProcess5"/>
    <dgm:cxn modelId="{D9858A7C-EF8F-4368-9A0D-9C09945BDE3C}" type="presOf" srcId="{85493723-D5A5-436F-BA7C-44D5A3254833}" destId="{87117F2C-FCFC-49D7-B12D-81CB181EBC93}" srcOrd="0" destOrd="0" presId="urn:microsoft.com/office/officeart/2005/8/layout/vProcess5"/>
    <dgm:cxn modelId="{11D83ABC-2237-4EF4-852C-F0A517391706}" type="presOf" srcId="{C795F8B4-E1E6-443F-B7F0-A9FA25A3E41C}" destId="{B092CF31-23D6-4D1E-8F5A-0E601107A5E1}" srcOrd="1" destOrd="0" presId="urn:microsoft.com/office/officeart/2005/8/layout/vProcess5"/>
    <dgm:cxn modelId="{5EEA084F-ADAD-46E3-8252-1BA0D9FA0E14}" type="presOf" srcId="{5B8CF51D-785B-46EB-80A5-C34819BECE75}" destId="{C950D2E9-5BA9-4D0D-A7FC-C00B83F60181}" srcOrd="0" destOrd="0" presId="urn:microsoft.com/office/officeart/2005/8/layout/vProcess5"/>
    <dgm:cxn modelId="{59E801FD-407C-471D-BDC5-22BF0CFAB768}" type="presOf" srcId="{8DEC1ABE-8C8B-4C31-82A0-8DF4F9717E9B}" destId="{75E77441-BA66-4D30-99F1-FB7451A1BA0C}" srcOrd="0" destOrd="0" presId="urn:microsoft.com/office/officeart/2005/8/layout/vProcess5"/>
    <dgm:cxn modelId="{75041905-2370-4B33-9B5F-8CEA514034E0}" type="presOf" srcId="{8DEC1ABE-8C8B-4C31-82A0-8DF4F9717E9B}" destId="{6E0CBB22-61EE-485D-A598-8C7715235B75}" srcOrd="1" destOrd="0" presId="urn:microsoft.com/office/officeart/2005/8/layout/vProcess5"/>
    <dgm:cxn modelId="{A3B538B7-8B0C-49C8-A6F4-FD72403F2465}" type="presOf" srcId="{11194C63-1917-4273-92FE-EFB7C780BF21}" destId="{729C67E4-DA18-488D-BFC4-7091E091349C}" srcOrd="0" destOrd="0" presId="urn:microsoft.com/office/officeart/2005/8/layout/vProcess5"/>
    <dgm:cxn modelId="{448382C7-91B3-40ED-8A97-604EA1E164E3}" type="presOf" srcId="{08568E6B-F60F-4187-9A3A-8CB76A44BFC8}" destId="{F7E9D75A-0992-4233-B1B0-D523E4839E64}" srcOrd="1" destOrd="0" presId="urn:microsoft.com/office/officeart/2005/8/layout/vProcess5"/>
    <dgm:cxn modelId="{83B76926-28D7-4B15-BB31-9F74CC899AC5}" srcId="{85493723-D5A5-436F-BA7C-44D5A3254833}" destId="{C795F8B4-E1E6-443F-B7F0-A9FA25A3E41C}" srcOrd="2" destOrd="0" parTransId="{0E39952B-FDDE-412D-B422-4066DD551EDF}" sibTransId="{996282EF-BB21-4B8A-AF5C-3943E7BB2751}"/>
    <dgm:cxn modelId="{AA3C3418-23CB-4AE0-8133-5613134429A1}" srcId="{85493723-D5A5-436F-BA7C-44D5A3254833}" destId="{08568E6B-F60F-4187-9A3A-8CB76A44BFC8}" srcOrd="0" destOrd="0" parTransId="{716E815E-1BFA-4188-B68C-274A54EB97DD}" sibTransId="{5B8CF51D-785B-46EB-80A5-C34819BECE75}"/>
    <dgm:cxn modelId="{DB5E8AB9-90A6-4568-8D10-E67272DE0AB8}" type="presParOf" srcId="{87117F2C-FCFC-49D7-B12D-81CB181EBC93}" destId="{9540A97E-80F8-4F2E-857A-5A9A4C1E862E}" srcOrd="0" destOrd="0" presId="urn:microsoft.com/office/officeart/2005/8/layout/vProcess5"/>
    <dgm:cxn modelId="{21C39F1E-6AB7-4FEC-B7A1-76BA0F8FA23C}" type="presParOf" srcId="{87117F2C-FCFC-49D7-B12D-81CB181EBC93}" destId="{1BDDCB03-5458-452F-AF85-2841DDE3FA04}" srcOrd="1" destOrd="0" presId="urn:microsoft.com/office/officeart/2005/8/layout/vProcess5"/>
    <dgm:cxn modelId="{EC75933C-A059-4F4B-933F-E12262D388E7}" type="presParOf" srcId="{87117F2C-FCFC-49D7-B12D-81CB181EBC93}" destId="{75E77441-BA66-4D30-99F1-FB7451A1BA0C}" srcOrd="2" destOrd="0" presId="urn:microsoft.com/office/officeart/2005/8/layout/vProcess5"/>
    <dgm:cxn modelId="{C49758D0-99D7-4F93-AEFD-C74B4EC1353F}" type="presParOf" srcId="{87117F2C-FCFC-49D7-B12D-81CB181EBC93}" destId="{D5AAC2D4-BD44-4B90-89AF-4329D832D28D}" srcOrd="3" destOrd="0" presId="urn:microsoft.com/office/officeart/2005/8/layout/vProcess5"/>
    <dgm:cxn modelId="{55019479-5A22-4F1E-86AD-EC24087C9977}" type="presParOf" srcId="{87117F2C-FCFC-49D7-B12D-81CB181EBC93}" destId="{C950D2E9-5BA9-4D0D-A7FC-C00B83F60181}" srcOrd="4" destOrd="0" presId="urn:microsoft.com/office/officeart/2005/8/layout/vProcess5"/>
    <dgm:cxn modelId="{35E447FD-A1B0-4B2B-8394-97F6474EA71F}" type="presParOf" srcId="{87117F2C-FCFC-49D7-B12D-81CB181EBC93}" destId="{729C67E4-DA18-488D-BFC4-7091E091349C}" srcOrd="5" destOrd="0" presId="urn:microsoft.com/office/officeart/2005/8/layout/vProcess5"/>
    <dgm:cxn modelId="{6DD52837-8F6C-4D53-B85B-7E9CCBEE4D6F}" type="presParOf" srcId="{87117F2C-FCFC-49D7-B12D-81CB181EBC93}" destId="{F7E9D75A-0992-4233-B1B0-D523E4839E64}" srcOrd="6" destOrd="0" presId="urn:microsoft.com/office/officeart/2005/8/layout/vProcess5"/>
    <dgm:cxn modelId="{CA392990-0CAC-491B-8694-17576BC3096E}" type="presParOf" srcId="{87117F2C-FCFC-49D7-B12D-81CB181EBC93}" destId="{6E0CBB22-61EE-485D-A598-8C7715235B75}" srcOrd="7" destOrd="0" presId="urn:microsoft.com/office/officeart/2005/8/layout/vProcess5"/>
    <dgm:cxn modelId="{7D64234E-C8C3-4F1C-9CCC-18EDCC204CB0}" type="presParOf" srcId="{87117F2C-FCFC-49D7-B12D-81CB181EBC93}" destId="{B092CF31-23D6-4D1E-8F5A-0E601107A5E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5803AA-7956-4BB5-A1E5-9BA671EB3B3C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19C29DA-60C6-44DF-AE9A-049249CD252D}">
      <dgm:prSet phldrT="[Текст]"/>
      <dgm:spPr/>
      <dgm:t>
        <a:bodyPr/>
        <a:lstStyle/>
        <a:p>
          <a:endParaRPr lang="ru-RU" dirty="0"/>
        </a:p>
      </dgm:t>
    </dgm:pt>
    <dgm:pt modelId="{817312D8-7DD9-4492-BD20-21F694C5CFFC}" type="parTrans" cxnId="{00099B12-5C7C-4FD6-A5CD-DAC70D027C4D}">
      <dgm:prSet/>
      <dgm:spPr/>
      <dgm:t>
        <a:bodyPr/>
        <a:lstStyle/>
        <a:p>
          <a:endParaRPr lang="ru-RU"/>
        </a:p>
      </dgm:t>
    </dgm:pt>
    <dgm:pt modelId="{DBCCE359-01DA-4774-B189-6096773DBFAA}" type="sibTrans" cxnId="{00099B12-5C7C-4FD6-A5CD-DAC70D027C4D}">
      <dgm:prSet/>
      <dgm:spPr/>
      <dgm:t>
        <a:bodyPr/>
        <a:lstStyle/>
        <a:p>
          <a:endParaRPr lang="ru-RU"/>
        </a:p>
      </dgm:t>
    </dgm:pt>
    <dgm:pt modelId="{8F06D1FD-E378-4C66-BCE3-CE9C4B2AF566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/>
            <a:t>1. Оценочные компетенции педагогов</a:t>
          </a:r>
        </a:p>
        <a:p>
          <a:pPr marL="0"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dirty="0"/>
            <a:t>2. Отсутствие оценочных средств</a:t>
          </a:r>
        </a:p>
      </dgm:t>
    </dgm:pt>
    <dgm:pt modelId="{929A99D1-388C-473A-A051-02E0492F8402}" type="parTrans" cxnId="{785D2B26-9B97-45F1-BA65-CA7B2651AA3C}">
      <dgm:prSet/>
      <dgm:spPr/>
      <dgm:t>
        <a:bodyPr/>
        <a:lstStyle/>
        <a:p>
          <a:endParaRPr lang="ru-RU"/>
        </a:p>
      </dgm:t>
    </dgm:pt>
    <dgm:pt modelId="{199C14B5-186B-46E4-B80B-79F7E9B7B22F}" type="sibTrans" cxnId="{785D2B26-9B97-45F1-BA65-CA7B2651AA3C}">
      <dgm:prSet/>
      <dgm:spPr/>
      <dgm:t>
        <a:bodyPr/>
        <a:lstStyle/>
        <a:p>
          <a:endParaRPr lang="ru-RU"/>
        </a:p>
      </dgm:t>
    </dgm:pt>
    <dgm:pt modelId="{FFC9BD4C-BC17-4F3E-8B61-CEB1C137E31F}">
      <dgm:prSet/>
      <dgm:spPr/>
      <dgm:t>
        <a:bodyPr/>
        <a:lstStyle/>
        <a:p>
          <a:endParaRPr lang="ru-RU"/>
        </a:p>
      </dgm:t>
    </dgm:pt>
    <dgm:pt modelId="{796E5819-4C3A-4AD0-B741-A42D5BEF4995}" type="parTrans" cxnId="{09C5D7ED-6ECA-4FC4-97D4-6A70E9CD81D6}">
      <dgm:prSet/>
      <dgm:spPr/>
      <dgm:t>
        <a:bodyPr/>
        <a:lstStyle/>
        <a:p>
          <a:endParaRPr lang="ru-RU"/>
        </a:p>
      </dgm:t>
    </dgm:pt>
    <dgm:pt modelId="{6847C9FC-4FBE-478E-A175-1E16A65E40BB}" type="sibTrans" cxnId="{09C5D7ED-6ECA-4FC4-97D4-6A70E9CD81D6}">
      <dgm:prSet/>
      <dgm:spPr/>
      <dgm:t>
        <a:bodyPr/>
        <a:lstStyle/>
        <a:p>
          <a:endParaRPr lang="ru-RU"/>
        </a:p>
      </dgm:t>
    </dgm:pt>
    <dgm:pt modelId="{81F4C7BB-AC01-4F89-970A-D0E1C36C4EE2}">
      <dgm:prSet/>
      <dgm:spPr/>
      <dgm:t>
        <a:bodyPr/>
        <a:lstStyle/>
        <a:p>
          <a:endParaRPr lang="ru-RU"/>
        </a:p>
      </dgm:t>
    </dgm:pt>
    <dgm:pt modelId="{3F90A7B9-0706-4672-ACB0-1E0893AD4E97}" type="parTrans" cxnId="{154C4328-DDF4-4DF0-8282-8C72F7D689BB}">
      <dgm:prSet/>
      <dgm:spPr/>
      <dgm:t>
        <a:bodyPr/>
        <a:lstStyle/>
        <a:p>
          <a:endParaRPr lang="ru-RU"/>
        </a:p>
      </dgm:t>
    </dgm:pt>
    <dgm:pt modelId="{C673B8A7-12E0-4B44-813F-24891C534EB3}" type="sibTrans" cxnId="{154C4328-DDF4-4DF0-8282-8C72F7D689BB}">
      <dgm:prSet/>
      <dgm:spPr/>
      <dgm:t>
        <a:bodyPr/>
        <a:lstStyle/>
        <a:p>
          <a:endParaRPr lang="ru-RU"/>
        </a:p>
      </dgm:t>
    </dgm:pt>
    <dgm:pt modelId="{1DCEB0C1-8143-4F74-9E4F-E14E67043500}">
      <dgm:prSet/>
      <dgm:spPr/>
      <dgm:t>
        <a:bodyPr/>
        <a:lstStyle/>
        <a:p>
          <a:endParaRPr lang="ru-RU"/>
        </a:p>
      </dgm:t>
    </dgm:pt>
    <dgm:pt modelId="{1696720D-D634-416C-AE1D-97FC04266320}" type="parTrans" cxnId="{68F4BAE9-A61B-45EE-A79E-51B2B817D4B6}">
      <dgm:prSet/>
      <dgm:spPr/>
      <dgm:t>
        <a:bodyPr/>
        <a:lstStyle/>
        <a:p>
          <a:endParaRPr lang="ru-RU"/>
        </a:p>
      </dgm:t>
    </dgm:pt>
    <dgm:pt modelId="{34CE5A32-4C26-4466-97A6-B0A60094972D}" type="sibTrans" cxnId="{68F4BAE9-A61B-45EE-A79E-51B2B817D4B6}">
      <dgm:prSet/>
      <dgm:spPr/>
      <dgm:t>
        <a:bodyPr/>
        <a:lstStyle/>
        <a:p>
          <a:endParaRPr lang="ru-RU"/>
        </a:p>
      </dgm:t>
    </dgm:pt>
    <dgm:pt modelId="{1D917710-13D3-4939-BEF0-2EB984238553}" type="pres">
      <dgm:prSet presAssocID="{0C5803AA-7956-4BB5-A1E5-9BA671EB3B3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7249B1-A5A0-4156-9B54-748B7ACF69BA}" type="pres">
      <dgm:prSet presAssocID="{0C5803AA-7956-4BB5-A1E5-9BA671EB3B3C}" presName="Background" presStyleLbl="bgImgPlace1" presStyleIdx="0" presStyleCnt="1" custScaleX="102116" custLinFactNeighborX="-12479" custLinFactNeighborY="-3212"/>
      <dgm:spPr/>
    </dgm:pt>
    <dgm:pt modelId="{DE86EFD0-F132-4F92-8DC1-26093AE0997A}" type="pres">
      <dgm:prSet presAssocID="{0C5803AA-7956-4BB5-A1E5-9BA671EB3B3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11AC6-C4B8-4FC5-BAD4-D0497CD817EF}" type="pres">
      <dgm:prSet presAssocID="{0C5803AA-7956-4BB5-A1E5-9BA671EB3B3C}" presName="ParentText2" presStyleLbl="revTx" presStyleIdx="1" presStyleCnt="2" custLinFactX="-32716" custLinFactNeighborX="-100000" custLinFactNeighborY="-60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2C551-53E4-4024-949D-17841582E6DF}" type="pres">
      <dgm:prSet presAssocID="{0C5803AA-7956-4BB5-A1E5-9BA671EB3B3C}" presName="Plus" presStyleLbl="alignNode1" presStyleIdx="0" presStyleCnt="2" custLinFactX="200000" custLinFactNeighborX="264628" custLinFactNeighborY="-10517"/>
      <dgm:spPr/>
    </dgm:pt>
    <dgm:pt modelId="{9B26B562-B7E9-4787-BC72-A568B50186D5}" type="pres">
      <dgm:prSet presAssocID="{0C5803AA-7956-4BB5-A1E5-9BA671EB3B3C}" presName="Minus" presStyleLbl="alignNode1" presStyleIdx="1" presStyleCnt="2" custLinFactX="-271812" custLinFactNeighborX="-300000" custLinFactNeighborY="-23424"/>
      <dgm:spPr/>
    </dgm:pt>
    <dgm:pt modelId="{20472654-5600-4C0E-85BF-0346E960E862}" type="pres">
      <dgm:prSet presAssocID="{0C5803AA-7956-4BB5-A1E5-9BA671EB3B3C}" presName="Divider" presStyleLbl="parChTrans1D1" presStyleIdx="0" presStyleCnt="1" custLinFactX="-52800000" custLinFactNeighborX="-52855781" custLinFactNeighborY="-4476"/>
      <dgm:spPr/>
    </dgm:pt>
  </dgm:ptLst>
  <dgm:cxnLst>
    <dgm:cxn modelId="{09C5D7ED-6ECA-4FC4-97D4-6A70E9CD81D6}" srcId="{0C5803AA-7956-4BB5-A1E5-9BA671EB3B3C}" destId="{FFC9BD4C-BC17-4F3E-8B61-CEB1C137E31F}" srcOrd="2" destOrd="0" parTransId="{796E5819-4C3A-4AD0-B741-A42D5BEF4995}" sibTransId="{6847C9FC-4FBE-478E-A175-1E16A65E40BB}"/>
    <dgm:cxn modelId="{27385B81-1FF9-414E-A14B-9068F9017D7A}" type="presOf" srcId="{8F06D1FD-E378-4C66-BCE3-CE9C4B2AF566}" destId="{EB411AC6-C4B8-4FC5-BAD4-D0497CD817EF}" srcOrd="0" destOrd="0" presId="urn:microsoft.com/office/officeart/2009/3/layout/PlusandMinus"/>
    <dgm:cxn modelId="{7FC9F311-FB7C-4EA4-BD69-4A53F2DD5D13}" type="presOf" srcId="{0C5803AA-7956-4BB5-A1E5-9BA671EB3B3C}" destId="{1D917710-13D3-4939-BEF0-2EB984238553}" srcOrd="0" destOrd="0" presId="urn:microsoft.com/office/officeart/2009/3/layout/PlusandMinus"/>
    <dgm:cxn modelId="{3AE55EBE-E2C2-4C7A-995A-24D78C2C3ED9}" type="presOf" srcId="{C19C29DA-60C6-44DF-AE9A-049249CD252D}" destId="{DE86EFD0-F132-4F92-8DC1-26093AE0997A}" srcOrd="0" destOrd="0" presId="urn:microsoft.com/office/officeart/2009/3/layout/PlusandMinus"/>
    <dgm:cxn modelId="{785D2B26-9B97-45F1-BA65-CA7B2651AA3C}" srcId="{0C5803AA-7956-4BB5-A1E5-9BA671EB3B3C}" destId="{8F06D1FD-E378-4C66-BCE3-CE9C4B2AF566}" srcOrd="1" destOrd="0" parTransId="{929A99D1-388C-473A-A051-02E0492F8402}" sibTransId="{199C14B5-186B-46E4-B80B-79F7E9B7B22F}"/>
    <dgm:cxn modelId="{00099B12-5C7C-4FD6-A5CD-DAC70D027C4D}" srcId="{0C5803AA-7956-4BB5-A1E5-9BA671EB3B3C}" destId="{C19C29DA-60C6-44DF-AE9A-049249CD252D}" srcOrd="0" destOrd="0" parTransId="{817312D8-7DD9-4492-BD20-21F694C5CFFC}" sibTransId="{DBCCE359-01DA-4774-B189-6096773DBFAA}"/>
    <dgm:cxn modelId="{154C4328-DDF4-4DF0-8282-8C72F7D689BB}" srcId="{0C5803AA-7956-4BB5-A1E5-9BA671EB3B3C}" destId="{81F4C7BB-AC01-4F89-970A-D0E1C36C4EE2}" srcOrd="3" destOrd="0" parTransId="{3F90A7B9-0706-4672-ACB0-1E0893AD4E97}" sibTransId="{C673B8A7-12E0-4B44-813F-24891C534EB3}"/>
    <dgm:cxn modelId="{68F4BAE9-A61B-45EE-A79E-51B2B817D4B6}" srcId="{0C5803AA-7956-4BB5-A1E5-9BA671EB3B3C}" destId="{1DCEB0C1-8143-4F74-9E4F-E14E67043500}" srcOrd="4" destOrd="0" parTransId="{1696720D-D634-416C-AE1D-97FC04266320}" sibTransId="{34CE5A32-4C26-4466-97A6-B0A60094972D}"/>
    <dgm:cxn modelId="{58098C0A-532A-442E-B748-72A04C5454A3}" type="presParOf" srcId="{1D917710-13D3-4939-BEF0-2EB984238553}" destId="{927249B1-A5A0-4156-9B54-748B7ACF69BA}" srcOrd="0" destOrd="0" presId="urn:microsoft.com/office/officeart/2009/3/layout/PlusandMinus"/>
    <dgm:cxn modelId="{75FCF2C3-72F7-43B3-9305-42E26411C9CE}" type="presParOf" srcId="{1D917710-13D3-4939-BEF0-2EB984238553}" destId="{DE86EFD0-F132-4F92-8DC1-26093AE0997A}" srcOrd="1" destOrd="0" presId="urn:microsoft.com/office/officeart/2009/3/layout/PlusandMinus"/>
    <dgm:cxn modelId="{761B6247-7F94-4F3B-87E0-A8BD8D406AEB}" type="presParOf" srcId="{1D917710-13D3-4939-BEF0-2EB984238553}" destId="{EB411AC6-C4B8-4FC5-BAD4-D0497CD817EF}" srcOrd="2" destOrd="0" presId="urn:microsoft.com/office/officeart/2009/3/layout/PlusandMinus"/>
    <dgm:cxn modelId="{4024AC0A-1998-41DD-B11D-57120EE29221}" type="presParOf" srcId="{1D917710-13D3-4939-BEF0-2EB984238553}" destId="{3AA2C551-53E4-4024-949D-17841582E6DF}" srcOrd="3" destOrd="0" presId="urn:microsoft.com/office/officeart/2009/3/layout/PlusandMinus"/>
    <dgm:cxn modelId="{E62A583E-ABF9-420A-8F85-1472847F3392}" type="presParOf" srcId="{1D917710-13D3-4939-BEF0-2EB984238553}" destId="{9B26B562-B7E9-4787-BC72-A568B50186D5}" srcOrd="4" destOrd="0" presId="urn:microsoft.com/office/officeart/2009/3/layout/PlusandMinus"/>
    <dgm:cxn modelId="{1269BEB5-5858-4B60-81A9-85F4D004C660}" type="presParOf" srcId="{1D917710-13D3-4939-BEF0-2EB984238553}" destId="{20472654-5600-4C0E-85BF-0346E960E86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463206-127D-4229-B2FD-9439F8693024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3E5D7719-581E-4665-AF4F-A97A6858DB39}">
      <dgm:prSet phldrT="[Текст]" custT="1"/>
      <dgm:spPr/>
      <dgm:t>
        <a:bodyPr/>
        <a:lstStyle/>
        <a:p>
          <a:r>
            <a: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контроль</a:t>
          </a:r>
          <a: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</a:p>
        <a:p>
          <a: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качества </a:t>
          </a:r>
          <a:endParaRPr lang="ru-RU" sz="2400" dirty="0"/>
        </a:p>
      </dgm:t>
    </dgm:pt>
    <dgm:pt modelId="{5391476B-5E7C-48CB-81EB-97BF113C6E84}" type="parTrans" cxnId="{AA210FE8-FE96-4BF5-BD66-FCF41B6318F4}">
      <dgm:prSet/>
      <dgm:spPr/>
      <dgm:t>
        <a:bodyPr/>
        <a:lstStyle/>
        <a:p>
          <a:endParaRPr lang="ru-RU" sz="2400"/>
        </a:p>
      </dgm:t>
    </dgm:pt>
    <dgm:pt modelId="{0426E957-C747-4B86-AD6D-6E961CB65CDB}" type="sibTrans" cxnId="{AA210FE8-FE96-4BF5-BD66-FCF41B6318F4}">
      <dgm:prSet custT="1"/>
      <dgm:spPr/>
      <dgm:t>
        <a:bodyPr/>
        <a:lstStyle/>
        <a:p>
          <a:endParaRPr lang="ru-RU" sz="2400"/>
        </a:p>
      </dgm:t>
    </dgm:pt>
    <dgm:pt modelId="{7FFC6553-05F3-4301-89D6-C554D43BC78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планирование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методической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работы</a:t>
          </a:r>
          <a: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по результатам контроля</a:t>
          </a:r>
          <a:endParaRPr lang="ru-RU" sz="2400" dirty="0"/>
        </a:p>
      </dgm:t>
    </dgm:pt>
    <dgm:pt modelId="{76AC5FE8-CE49-4321-8C8D-5E7A58228D4F}" type="parTrans" cxnId="{E895E79F-EECF-4071-86F7-AB4B83ED16A0}">
      <dgm:prSet/>
      <dgm:spPr/>
      <dgm:t>
        <a:bodyPr/>
        <a:lstStyle/>
        <a:p>
          <a:endParaRPr lang="ru-RU" sz="2400"/>
        </a:p>
      </dgm:t>
    </dgm:pt>
    <dgm:pt modelId="{80F679DA-990F-473F-B980-6F435258D75F}" type="sibTrans" cxnId="{E895E79F-EECF-4071-86F7-AB4B83ED16A0}">
      <dgm:prSet/>
      <dgm:spPr/>
      <dgm:t>
        <a:bodyPr/>
        <a:lstStyle/>
        <a:p>
          <a:endParaRPr lang="ru-RU" sz="2400"/>
        </a:p>
      </dgm:t>
    </dgm:pt>
    <dgm:pt modelId="{78AE88E1-7947-4F56-9996-B787A9B2556B}" type="pres">
      <dgm:prSet presAssocID="{94463206-127D-4229-B2FD-9439F8693024}" presName="linearFlow" presStyleCnt="0">
        <dgm:presLayoutVars>
          <dgm:resizeHandles val="exact"/>
        </dgm:presLayoutVars>
      </dgm:prSet>
      <dgm:spPr/>
    </dgm:pt>
    <dgm:pt modelId="{8AB31798-F414-4905-B294-A1DA75A698A1}" type="pres">
      <dgm:prSet presAssocID="{3E5D7719-581E-4665-AF4F-A97A6858DB39}" presName="node" presStyleLbl="node1" presStyleIdx="0" presStyleCnt="2" custScaleY="43451" custLinFactNeighborX="408" custLinFactNeighborY="-3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A9436-0C78-4DB1-912B-9B65B14187A4}" type="pres">
      <dgm:prSet presAssocID="{0426E957-C747-4B86-AD6D-6E961CB65CDB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4B347C7-8C1B-4957-A40D-7327E37CDACE}" type="pres">
      <dgm:prSet presAssocID="{0426E957-C747-4B86-AD6D-6E961CB65CDB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29325B2-D6BB-4624-852A-6145B71E3EFF}" type="pres">
      <dgm:prSet presAssocID="{7FFC6553-05F3-4301-89D6-C554D43BC78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D776D6-8F1A-4166-A3E1-2A8FCB06802A}" type="presOf" srcId="{0426E957-C747-4B86-AD6D-6E961CB65CDB}" destId="{908A9436-0C78-4DB1-912B-9B65B14187A4}" srcOrd="0" destOrd="0" presId="urn:microsoft.com/office/officeart/2005/8/layout/process2"/>
    <dgm:cxn modelId="{501B66D9-AB65-489C-BA86-DD09FC14C526}" type="presOf" srcId="{3E5D7719-581E-4665-AF4F-A97A6858DB39}" destId="{8AB31798-F414-4905-B294-A1DA75A698A1}" srcOrd="0" destOrd="0" presId="urn:microsoft.com/office/officeart/2005/8/layout/process2"/>
    <dgm:cxn modelId="{6FF3047E-3429-4054-A627-4C2AA81B8786}" type="presOf" srcId="{94463206-127D-4229-B2FD-9439F8693024}" destId="{78AE88E1-7947-4F56-9996-B787A9B2556B}" srcOrd="0" destOrd="0" presId="urn:microsoft.com/office/officeart/2005/8/layout/process2"/>
    <dgm:cxn modelId="{AA210FE8-FE96-4BF5-BD66-FCF41B6318F4}" srcId="{94463206-127D-4229-B2FD-9439F8693024}" destId="{3E5D7719-581E-4665-AF4F-A97A6858DB39}" srcOrd="0" destOrd="0" parTransId="{5391476B-5E7C-48CB-81EB-97BF113C6E84}" sibTransId="{0426E957-C747-4B86-AD6D-6E961CB65CDB}"/>
    <dgm:cxn modelId="{38AC95BD-56C1-4582-9F90-F60B6361B1D1}" type="presOf" srcId="{0426E957-C747-4B86-AD6D-6E961CB65CDB}" destId="{54B347C7-8C1B-4957-A40D-7327E37CDACE}" srcOrd="1" destOrd="0" presId="urn:microsoft.com/office/officeart/2005/8/layout/process2"/>
    <dgm:cxn modelId="{E617FCCB-9F4A-4523-8620-F07549390887}" type="presOf" srcId="{7FFC6553-05F3-4301-89D6-C554D43BC78E}" destId="{529325B2-D6BB-4624-852A-6145B71E3EFF}" srcOrd="0" destOrd="0" presId="urn:microsoft.com/office/officeart/2005/8/layout/process2"/>
    <dgm:cxn modelId="{E895E79F-EECF-4071-86F7-AB4B83ED16A0}" srcId="{94463206-127D-4229-B2FD-9439F8693024}" destId="{7FFC6553-05F3-4301-89D6-C554D43BC78E}" srcOrd="1" destOrd="0" parTransId="{76AC5FE8-CE49-4321-8C8D-5E7A58228D4F}" sibTransId="{80F679DA-990F-473F-B980-6F435258D75F}"/>
    <dgm:cxn modelId="{8CEE4EB3-671F-44DE-B62D-63F3FFECE3C9}" type="presParOf" srcId="{78AE88E1-7947-4F56-9996-B787A9B2556B}" destId="{8AB31798-F414-4905-B294-A1DA75A698A1}" srcOrd="0" destOrd="0" presId="urn:microsoft.com/office/officeart/2005/8/layout/process2"/>
    <dgm:cxn modelId="{12681E01-EFAA-4C15-9494-92A2A5611D40}" type="presParOf" srcId="{78AE88E1-7947-4F56-9996-B787A9B2556B}" destId="{908A9436-0C78-4DB1-912B-9B65B14187A4}" srcOrd="1" destOrd="0" presId="urn:microsoft.com/office/officeart/2005/8/layout/process2"/>
    <dgm:cxn modelId="{6E082778-0EEF-4297-8F10-A0BFD040B085}" type="presParOf" srcId="{908A9436-0C78-4DB1-912B-9B65B14187A4}" destId="{54B347C7-8C1B-4957-A40D-7327E37CDACE}" srcOrd="0" destOrd="0" presId="urn:microsoft.com/office/officeart/2005/8/layout/process2"/>
    <dgm:cxn modelId="{4CEEFD4E-A210-4622-B6EE-D23C5D608DD2}" type="presParOf" srcId="{78AE88E1-7947-4F56-9996-B787A9B2556B}" destId="{529325B2-D6BB-4624-852A-6145B71E3EFF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F14F96-01A2-4791-8559-6A07D410B2AE}">
      <dsp:nvSpPr>
        <dsp:cNvPr id="0" name=""/>
        <dsp:cNvSpPr/>
      </dsp:nvSpPr>
      <dsp:spPr>
        <a:xfrm>
          <a:off x="2425920" y="4110310"/>
          <a:ext cx="154935" cy="1549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6F4CED-A11F-4FB5-84E1-29F1631911E3}">
      <dsp:nvSpPr>
        <dsp:cNvPr id="0" name=""/>
        <dsp:cNvSpPr/>
      </dsp:nvSpPr>
      <dsp:spPr>
        <a:xfrm>
          <a:off x="2134220" y="4250763"/>
          <a:ext cx="154935" cy="154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894B79-9805-410E-B0B9-05A11FA7F5E1}">
      <dsp:nvSpPr>
        <dsp:cNvPr id="0" name=""/>
        <dsp:cNvSpPr/>
      </dsp:nvSpPr>
      <dsp:spPr>
        <a:xfrm>
          <a:off x="1829130" y="4361705"/>
          <a:ext cx="154935" cy="15493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84F2A7-0758-48BE-A709-33D93CE478F9}">
      <dsp:nvSpPr>
        <dsp:cNvPr id="0" name=""/>
        <dsp:cNvSpPr/>
      </dsp:nvSpPr>
      <dsp:spPr>
        <a:xfrm>
          <a:off x="3826080" y="2484441"/>
          <a:ext cx="154935" cy="15493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74A9F6-1250-4D98-88F8-349E6938DFC7}">
      <dsp:nvSpPr>
        <dsp:cNvPr id="0" name=""/>
        <dsp:cNvSpPr/>
      </dsp:nvSpPr>
      <dsp:spPr>
        <a:xfrm>
          <a:off x="3709400" y="2770266"/>
          <a:ext cx="154935" cy="15493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CC6982-01FE-42B5-9307-ECD5A8077800}">
      <dsp:nvSpPr>
        <dsp:cNvPr id="0" name=""/>
        <dsp:cNvSpPr/>
      </dsp:nvSpPr>
      <dsp:spPr>
        <a:xfrm>
          <a:off x="3626194" y="332829"/>
          <a:ext cx="154935" cy="1549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1FC81C-40F1-4C17-A6F8-BDCA396CDC58}">
      <dsp:nvSpPr>
        <dsp:cNvPr id="0" name=""/>
        <dsp:cNvSpPr/>
      </dsp:nvSpPr>
      <dsp:spPr>
        <a:xfrm>
          <a:off x="3840426" y="196201"/>
          <a:ext cx="154935" cy="154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307132-C1E9-414C-A384-B724D85CC074}">
      <dsp:nvSpPr>
        <dsp:cNvPr id="0" name=""/>
        <dsp:cNvSpPr/>
      </dsp:nvSpPr>
      <dsp:spPr>
        <a:xfrm>
          <a:off x="4055614" y="59574"/>
          <a:ext cx="154935" cy="15493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45D5BD-462F-4FFD-9B84-72176CFFCBBF}">
      <dsp:nvSpPr>
        <dsp:cNvPr id="0" name=""/>
        <dsp:cNvSpPr/>
      </dsp:nvSpPr>
      <dsp:spPr>
        <a:xfrm>
          <a:off x="4270803" y="196201"/>
          <a:ext cx="154935" cy="15493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3B6074-E346-478E-805D-D0EFA9251DD7}">
      <dsp:nvSpPr>
        <dsp:cNvPr id="0" name=""/>
        <dsp:cNvSpPr/>
      </dsp:nvSpPr>
      <dsp:spPr>
        <a:xfrm>
          <a:off x="4485991" y="332829"/>
          <a:ext cx="154935" cy="15493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A81C25-049C-4C7D-8621-245A319E46A2}">
      <dsp:nvSpPr>
        <dsp:cNvPr id="0" name=""/>
        <dsp:cNvSpPr/>
      </dsp:nvSpPr>
      <dsp:spPr>
        <a:xfrm>
          <a:off x="4055614" y="347585"/>
          <a:ext cx="154935" cy="1549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B28E0F-4F98-457D-881E-3CBECE67DFC1}">
      <dsp:nvSpPr>
        <dsp:cNvPr id="0" name=""/>
        <dsp:cNvSpPr/>
      </dsp:nvSpPr>
      <dsp:spPr>
        <a:xfrm>
          <a:off x="4055614" y="636142"/>
          <a:ext cx="154935" cy="154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3EF11A-8A85-4394-A703-3CF29F622E12}">
      <dsp:nvSpPr>
        <dsp:cNvPr id="0" name=""/>
        <dsp:cNvSpPr/>
      </dsp:nvSpPr>
      <dsp:spPr>
        <a:xfrm>
          <a:off x="1074536" y="4715707"/>
          <a:ext cx="3338769" cy="8951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670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Текущий поурочный</a:t>
          </a:r>
          <a:r>
            <a:rPr lang="ru-RU" sz="2000" b="0" kern="1200" dirty="0"/>
            <a:t> контроль</a:t>
          </a:r>
        </a:p>
      </dsp:txBody>
      <dsp:txXfrm>
        <a:off x="1074536" y="4715707"/>
        <a:ext cx="3338769" cy="895184"/>
      </dsp:txXfrm>
    </dsp:sp>
    <dsp:sp modelId="{5F3E03C6-A8A7-4DB7-9DBF-7A1F8FE57104}">
      <dsp:nvSpPr>
        <dsp:cNvPr id="0" name=""/>
        <dsp:cNvSpPr/>
      </dsp:nvSpPr>
      <dsp:spPr>
        <a:xfrm>
          <a:off x="4302044" y="4641917"/>
          <a:ext cx="2853611" cy="89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50800" bIns="50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/>
            <a:t>Контроль результатов урока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/>
        </a:p>
      </dsp:txBody>
      <dsp:txXfrm>
        <a:off x="4302044" y="4641917"/>
        <a:ext cx="2853611" cy="895184"/>
      </dsp:txXfrm>
    </dsp:sp>
    <dsp:sp modelId="{89368111-C082-489B-8169-AE48F4D5BA20}">
      <dsp:nvSpPr>
        <dsp:cNvPr id="0" name=""/>
        <dsp:cNvSpPr/>
      </dsp:nvSpPr>
      <dsp:spPr>
        <a:xfrm>
          <a:off x="148747" y="3813418"/>
          <a:ext cx="1547444" cy="154771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0E568D-52C6-48D7-96BF-53D91F678C36}">
      <dsp:nvSpPr>
        <dsp:cNvPr id="0" name=""/>
        <dsp:cNvSpPr/>
      </dsp:nvSpPr>
      <dsp:spPr>
        <a:xfrm>
          <a:off x="3086736" y="3553279"/>
          <a:ext cx="3608575" cy="8951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670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Текущий</a:t>
          </a:r>
          <a:r>
            <a:rPr lang="ru-RU" sz="1700" b="1" kern="1200" dirty="0"/>
            <a:t> </a:t>
          </a:r>
          <a:r>
            <a:rPr lang="ru-RU" sz="2000" b="1" kern="1200" dirty="0"/>
            <a:t>тематический</a:t>
          </a:r>
          <a:r>
            <a:rPr lang="ru-RU" sz="2000" b="0" kern="1200" dirty="0"/>
            <a:t> контроль</a:t>
          </a:r>
        </a:p>
      </dsp:txBody>
      <dsp:txXfrm>
        <a:off x="3086736" y="3553279"/>
        <a:ext cx="3608575" cy="895184"/>
      </dsp:txXfrm>
    </dsp:sp>
    <dsp:sp modelId="{775BF0A0-9F58-4582-BC6E-C6EC3D75417B}">
      <dsp:nvSpPr>
        <dsp:cNvPr id="0" name=""/>
        <dsp:cNvSpPr/>
      </dsp:nvSpPr>
      <dsp:spPr>
        <a:xfrm>
          <a:off x="6705767" y="3526164"/>
          <a:ext cx="2655904" cy="89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Контроль продвижения по рабочей программе </a:t>
          </a:r>
          <a:r>
            <a:rPr lang="ru-RU" sz="1800" kern="1200" dirty="0"/>
            <a:t>предмета и (или) курса внеурочной деятельности</a:t>
          </a:r>
        </a:p>
      </dsp:txBody>
      <dsp:txXfrm>
        <a:off x="6705767" y="3526164"/>
        <a:ext cx="2655904" cy="895184"/>
      </dsp:txXfrm>
    </dsp:sp>
    <dsp:sp modelId="{A5189509-A90E-4119-A730-E1752B65DFC5}">
      <dsp:nvSpPr>
        <dsp:cNvPr id="0" name=""/>
        <dsp:cNvSpPr/>
      </dsp:nvSpPr>
      <dsp:spPr>
        <a:xfrm>
          <a:off x="2295850" y="2650990"/>
          <a:ext cx="1547444" cy="154771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EA5E3C-5818-4519-A264-6DC50452FDC9}">
      <dsp:nvSpPr>
        <dsp:cNvPr id="0" name=""/>
        <dsp:cNvSpPr/>
      </dsp:nvSpPr>
      <dsp:spPr>
        <a:xfrm>
          <a:off x="4364520" y="1790236"/>
          <a:ext cx="3025092" cy="89518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6706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/>
            <a:t>Промежуточная аттестация</a:t>
          </a:r>
        </a:p>
      </dsp:txBody>
      <dsp:txXfrm>
        <a:off x="4364520" y="1790236"/>
        <a:ext cx="3025092" cy="895184"/>
      </dsp:txXfrm>
    </dsp:sp>
    <dsp:sp modelId="{2540EDD0-53FB-4383-9A6D-22EF8CECE023}">
      <dsp:nvSpPr>
        <dsp:cNvPr id="0" name=""/>
        <dsp:cNvSpPr/>
      </dsp:nvSpPr>
      <dsp:spPr>
        <a:xfrm>
          <a:off x="7345454" y="1781526"/>
          <a:ext cx="2369351" cy="89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Контроль достижения планируемых результатов ООП</a:t>
          </a:r>
        </a:p>
      </dsp:txBody>
      <dsp:txXfrm>
        <a:off x="7345454" y="1781526"/>
        <a:ext cx="2369351" cy="895184"/>
      </dsp:txXfrm>
    </dsp:sp>
    <dsp:sp modelId="{3F62E4A7-05D6-4F16-A653-8F4434CC63ED}">
      <dsp:nvSpPr>
        <dsp:cNvPr id="0" name=""/>
        <dsp:cNvSpPr/>
      </dsp:nvSpPr>
      <dsp:spPr>
        <a:xfrm>
          <a:off x="3281892" y="887947"/>
          <a:ext cx="1547444" cy="154771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8C28A6-5A27-4351-A722-AF206D0899FF}">
      <dsp:nvSpPr>
        <dsp:cNvPr id="0" name=""/>
        <dsp:cNvSpPr/>
      </dsp:nvSpPr>
      <dsp:spPr>
        <a:xfrm rot="5400000">
          <a:off x="6004388" y="-2382956"/>
          <a:ext cx="1530453" cy="637140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освоение учебных действий с опорной системой знаний в рамках отработанного типа задачи/задания</a:t>
          </a:r>
          <a:endParaRPr lang="ru-RU" sz="2000" kern="1200" dirty="0">
            <a:latin typeface="+mj-lt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достаточный для перехода в следующий класс /на уровень</a:t>
          </a:r>
          <a:endParaRPr lang="ru-RU" sz="2000" kern="1200" dirty="0">
            <a:latin typeface="+mj-lt"/>
          </a:endParaRPr>
        </a:p>
      </dsp:txBody>
      <dsp:txXfrm rot="5400000">
        <a:off x="6004388" y="-2382956"/>
        <a:ext cx="1530453" cy="6371402"/>
      </dsp:txXfrm>
    </dsp:sp>
    <dsp:sp modelId="{A8F0FD8C-69CD-4F59-861A-C178409A8EA3}">
      <dsp:nvSpPr>
        <dsp:cNvPr id="0" name=""/>
        <dsp:cNvSpPr/>
      </dsp:nvSpPr>
      <dsp:spPr>
        <a:xfrm>
          <a:off x="0" y="2425"/>
          <a:ext cx="3583914" cy="16006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Базовый уровень</a:t>
          </a:r>
          <a:r>
            <a:rPr lang="ru-RU" sz="2800" b="1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(отметка «3») </a:t>
          </a:r>
          <a:endParaRPr lang="ru-RU" sz="2800" kern="1200" dirty="0">
            <a:latin typeface="+mj-lt"/>
          </a:endParaRPr>
        </a:p>
      </dsp:txBody>
      <dsp:txXfrm>
        <a:off x="0" y="2425"/>
        <a:ext cx="3583914" cy="1600638"/>
      </dsp:txXfrm>
    </dsp:sp>
    <dsp:sp modelId="{9B451EF3-50AE-45B9-A41B-EF11ED2A419A}">
      <dsp:nvSpPr>
        <dsp:cNvPr id="0" name=""/>
        <dsp:cNvSpPr/>
      </dsp:nvSpPr>
      <dsp:spPr>
        <a:xfrm rot="5400000">
          <a:off x="6129360" y="-702286"/>
          <a:ext cx="1280510" cy="637140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осознанное произвольное овладение учебными действиями, подтверждаемый применением действий в усложненном, относительно новом типе задачи/задания.</a:t>
          </a:r>
          <a:endParaRPr lang="ru-RU" sz="2000" kern="1200" dirty="0">
            <a:latin typeface="+mj-lt"/>
          </a:endParaRPr>
        </a:p>
      </dsp:txBody>
      <dsp:txXfrm rot="5400000">
        <a:off x="6129360" y="-702286"/>
        <a:ext cx="1280510" cy="6371402"/>
      </dsp:txXfrm>
    </dsp:sp>
    <dsp:sp modelId="{F6DEC9E7-5701-46DF-87B5-2529494C0B18}">
      <dsp:nvSpPr>
        <dsp:cNvPr id="0" name=""/>
        <dsp:cNvSpPr/>
      </dsp:nvSpPr>
      <dsp:spPr>
        <a:xfrm>
          <a:off x="0" y="1683095"/>
          <a:ext cx="3583914" cy="160063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Повышенный уровень</a:t>
          </a:r>
          <a:r>
            <a:rPr lang="ru-RU" sz="2800" b="1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(отметка «4») </a:t>
          </a:r>
          <a:endParaRPr lang="ru-RU" sz="2800" kern="1200" dirty="0">
            <a:latin typeface="+mj-lt"/>
          </a:endParaRPr>
        </a:p>
      </dsp:txBody>
      <dsp:txXfrm>
        <a:off x="0" y="1683095"/>
        <a:ext cx="3583914" cy="1600638"/>
      </dsp:txXfrm>
    </dsp:sp>
    <dsp:sp modelId="{7B6289F0-E901-47E2-8DDB-A1AEEDBAFFFC}">
      <dsp:nvSpPr>
        <dsp:cNvPr id="0" name=""/>
        <dsp:cNvSpPr/>
      </dsp:nvSpPr>
      <dsp:spPr>
        <a:xfrm rot="5400000">
          <a:off x="6129360" y="978384"/>
          <a:ext cx="1280510" cy="637140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ru-RU" sz="20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 осознанное произвольное овладение учебными действиями, подтверждаемый применением действий в нестандартной задаче/ задании. </a:t>
          </a:r>
          <a:endParaRPr lang="ru-RU" sz="2000" kern="1200" dirty="0">
            <a:latin typeface="+mj-lt"/>
          </a:endParaRPr>
        </a:p>
      </dsp:txBody>
      <dsp:txXfrm rot="5400000">
        <a:off x="6129360" y="978384"/>
        <a:ext cx="1280510" cy="6371402"/>
      </dsp:txXfrm>
    </dsp:sp>
    <dsp:sp modelId="{F988B30C-68A7-4F62-B4B3-5D3F05DD9C33}">
      <dsp:nvSpPr>
        <dsp:cNvPr id="0" name=""/>
        <dsp:cNvSpPr/>
      </dsp:nvSpPr>
      <dsp:spPr>
        <a:xfrm>
          <a:off x="0" y="3363766"/>
          <a:ext cx="3583914" cy="160063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Высокий уровень</a:t>
          </a:r>
          <a:r>
            <a:rPr lang="ru-RU" sz="2800" b="1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(отметка «5») </a:t>
          </a:r>
          <a:endParaRPr lang="ru-RU" sz="2800" kern="1200" dirty="0">
            <a:latin typeface="+mj-lt"/>
          </a:endParaRPr>
        </a:p>
      </dsp:txBody>
      <dsp:txXfrm>
        <a:off x="0" y="3363766"/>
        <a:ext cx="3583914" cy="16006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FDDE20-976F-4247-A0E5-D4B61062655C}">
      <dsp:nvSpPr>
        <dsp:cNvPr id="0" name=""/>
        <dsp:cNvSpPr/>
      </dsp:nvSpPr>
      <dsp:spPr>
        <a:xfrm>
          <a:off x="16426" y="0"/>
          <a:ext cx="2536057" cy="1457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/>
            <a:t>Отметка «3»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6426" y="0"/>
        <a:ext cx="2536057" cy="971945"/>
      </dsp:txXfrm>
    </dsp:sp>
    <dsp:sp modelId="{3D1326E4-3F0E-4BAD-80D6-5AD74B587069}">
      <dsp:nvSpPr>
        <dsp:cNvPr id="0" name=""/>
        <dsp:cNvSpPr/>
      </dsp:nvSpPr>
      <dsp:spPr>
        <a:xfrm>
          <a:off x="535352" y="971945"/>
          <a:ext cx="2536057" cy="733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Базовый уровень</a:t>
          </a:r>
          <a:endParaRPr lang="ru-RU" sz="1800" kern="1200" dirty="0"/>
        </a:p>
      </dsp:txBody>
      <dsp:txXfrm>
        <a:off x="535352" y="971945"/>
        <a:ext cx="2536057" cy="733900"/>
      </dsp:txXfrm>
    </dsp:sp>
    <dsp:sp modelId="{9411E715-0254-4B79-A9A8-72140BC0AA18}">
      <dsp:nvSpPr>
        <dsp:cNvPr id="0" name=""/>
        <dsp:cNvSpPr/>
      </dsp:nvSpPr>
      <dsp:spPr>
        <a:xfrm rot="21567896">
          <a:off x="2936754" y="151087"/>
          <a:ext cx="814726" cy="6313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1567896">
        <a:off x="2936754" y="151087"/>
        <a:ext cx="814726" cy="631300"/>
      </dsp:txXfrm>
    </dsp:sp>
    <dsp:sp modelId="{68817B31-73D9-4DE4-B763-3A4FF4EDFFC9}">
      <dsp:nvSpPr>
        <dsp:cNvPr id="0" name=""/>
        <dsp:cNvSpPr/>
      </dsp:nvSpPr>
      <dsp:spPr>
        <a:xfrm>
          <a:off x="4089636" y="-38049"/>
          <a:ext cx="2538115" cy="1457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70562"/>
                <a:satOff val="16196"/>
                <a:lumOff val="-2745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-3670562"/>
                <a:satOff val="16196"/>
                <a:lumOff val="-2745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/>
            <a:t>Отметка «4»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4089636" y="-38049"/>
        <a:ext cx="2538115" cy="971945"/>
      </dsp:txXfrm>
    </dsp:sp>
    <dsp:sp modelId="{14FF39F7-EAA9-41F5-BAFF-C14E12846F75}">
      <dsp:nvSpPr>
        <dsp:cNvPr id="0" name=""/>
        <dsp:cNvSpPr/>
      </dsp:nvSpPr>
      <dsp:spPr>
        <a:xfrm>
          <a:off x="4487875" y="906663"/>
          <a:ext cx="2696696" cy="81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670562"/>
              <a:satOff val="16196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Повышенный уровень </a:t>
          </a:r>
          <a:endParaRPr lang="ru-RU" sz="1800" kern="1200" dirty="0"/>
        </a:p>
      </dsp:txBody>
      <dsp:txXfrm>
        <a:off x="4487875" y="906663"/>
        <a:ext cx="2696696" cy="810000"/>
      </dsp:txXfrm>
    </dsp:sp>
    <dsp:sp modelId="{08D59628-0618-4CC4-BADB-19695774F86F}">
      <dsp:nvSpPr>
        <dsp:cNvPr id="0" name=""/>
        <dsp:cNvSpPr/>
      </dsp:nvSpPr>
      <dsp:spPr>
        <a:xfrm rot="31492">
          <a:off x="7031844" y="151524"/>
          <a:ext cx="856750" cy="6313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341125"/>
                <a:satOff val="32393"/>
                <a:lumOff val="-549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-7341125"/>
                <a:satOff val="32393"/>
                <a:lumOff val="-549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31492">
        <a:off x="7031844" y="151524"/>
        <a:ext cx="856750" cy="631300"/>
      </dsp:txXfrm>
    </dsp:sp>
    <dsp:sp modelId="{0B250780-DBEC-489E-A695-207892380DEC}">
      <dsp:nvSpPr>
        <dsp:cNvPr id="0" name=""/>
        <dsp:cNvSpPr/>
      </dsp:nvSpPr>
      <dsp:spPr>
        <a:xfrm>
          <a:off x="8244194" y="0"/>
          <a:ext cx="2536057" cy="1457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341125"/>
                <a:satOff val="32393"/>
                <a:lumOff val="-549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-7341125"/>
                <a:satOff val="32393"/>
                <a:lumOff val="-549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Отметка</a:t>
          </a:r>
          <a:r>
            <a:rPr lang="ru-RU" sz="1800" b="1" kern="1200" dirty="0"/>
            <a:t> «5»</a:t>
          </a:r>
          <a:endParaRPr lang="ru-RU" sz="1800" kern="1200" dirty="0"/>
        </a:p>
      </dsp:txBody>
      <dsp:txXfrm>
        <a:off x="8244194" y="0"/>
        <a:ext cx="2536057" cy="971945"/>
      </dsp:txXfrm>
    </dsp:sp>
    <dsp:sp modelId="{9946E4E7-E4BE-4F3F-83B5-8648C03131AF}">
      <dsp:nvSpPr>
        <dsp:cNvPr id="0" name=""/>
        <dsp:cNvSpPr/>
      </dsp:nvSpPr>
      <dsp:spPr>
        <a:xfrm>
          <a:off x="8763121" y="971945"/>
          <a:ext cx="2536057" cy="733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/>
            <a:t>Высокий уровень</a:t>
          </a:r>
          <a:endParaRPr lang="ru-RU" sz="1800" kern="1200" dirty="0"/>
        </a:p>
      </dsp:txBody>
      <dsp:txXfrm>
        <a:off x="8763121" y="971945"/>
        <a:ext cx="2536057" cy="7339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DDCB03-5458-452F-AF85-2841DDE3FA04}">
      <dsp:nvSpPr>
        <dsp:cNvPr id="0" name=""/>
        <dsp:cNvSpPr/>
      </dsp:nvSpPr>
      <dsp:spPr>
        <a:xfrm>
          <a:off x="0" y="0"/>
          <a:ext cx="8365819" cy="1161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Планируйте образовательные результаты в соответствии с КЭС</a:t>
          </a:r>
        </a:p>
      </dsp:txBody>
      <dsp:txXfrm>
        <a:off x="0" y="0"/>
        <a:ext cx="7180902" cy="1161113"/>
      </dsp:txXfrm>
    </dsp:sp>
    <dsp:sp modelId="{75E77441-BA66-4D30-99F1-FB7451A1BA0C}">
      <dsp:nvSpPr>
        <dsp:cNvPr id="0" name=""/>
        <dsp:cNvSpPr/>
      </dsp:nvSpPr>
      <dsp:spPr>
        <a:xfrm>
          <a:off x="738160" y="1354632"/>
          <a:ext cx="8365819" cy="1161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70562"/>
                <a:satOff val="16196"/>
                <a:lumOff val="-2745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-3670562"/>
                <a:satOff val="16196"/>
                <a:lumOff val="-2745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Формулируйте планируемый образовательный результат как учебное действие</a:t>
          </a:r>
        </a:p>
      </dsp:txBody>
      <dsp:txXfrm>
        <a:off x="738160" y="1354632"/>
        <a:ext cx="6872934" cy="1161113"/>
      </dsp:txXfrm>
    </dsp:sp>
    <dsp:sp modelId="{D5AAC2D4-BD44-4B90-89AF-4329D832D28D}">
      <dsp:nvSpPr>
        <dsp:cNvPr id="0" name=""/>
        <dsp:cNvSpPr/>
      </dsp:nvSpPr>
      <dsp:spPr>
        <a:xfrm>
          <a:off x="1476320" y="2709264"/>
          <a:ext cx="8365819" cy="1161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341125"/>
                <a:satOff val="32393"/>
                <a:lumOff val="-549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-7341125"/>
                <a:satOff val="32393"/>
                <a:lumOff val="-549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Обязательно оценивайте все учебные действия раздела «Ученик научится»</a:t>
          </a:r>
        </a:p>
      </dsp:txBody>
      <dsp:txXfrm>
        <a:off x="1476320" y="2709264"/>
        <a:ext cx="6872934" cy="1161113"/>
      </dsp:txXfrm>
    </dsp:sp>
    <dsp:sp modelId="{C950D2E9-5BA9-4D0D-A7FC-C00B83F60181}">
      <dsp:nvSpPr>
        <dsp:cNvPr id="0" name=""/>
        <dsp:cNvSpPr/>
      </dsp:nvSpPr>
      <dsp:spPr>
        <a:xfrm>
          <a:off x="7611095" y="880510"/>
          <a:ext cx="754723" cy="7547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7611095" y="880510"/>
        <a:ext cx="754723" cy="754723"/>
      </dsp:txXfrm>
    </dsp:sp>
    <dsp:sp modelId="{729C67E4-DA18-488D-BFC4-7091E091349C}">
      <dsp:nvSpPr>
        <dsp:cNvPr id="0" name=""/>
        <dsp:cNvSpPr/>
      </dsp:nvSpPr>
      <dsp:spPr>
        <a:xfrm>
          <a:off x="8349255" y="2227402"/>
          <a:ext cx="754723" cy="7547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405413"/>
            <a:satOff val="26848"/>
            <a:lumOff val="-71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7405413"/>
              <a:satOff val="26848"/>
              <a:lumOff val="-7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8349255" y="2227402"/>
        <a:ext cx="754723" cy="7547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DDCB03-5458-452F-AF85-2841DDE3FA04}">
      <dsp:nvSpPr>
        <dsp:cNvPr id="0" name=""/>
        <dsp:cNvSpPr/>
      </dsp:nvSpPr>
      <dsp:spPr>
        <a:xfrm>
          <a:off x="0" y="0"/>
          <a:ext cx="8365819" cy="1161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Разрабатывайте дифференцированные задания</a:t>
          </a:r>
        </a:p>
      </dsp:txBody>
      <dsp:txXfrm>
        <a:off x="0" y="0"/>
        <a:ext cx="7180902" cy="1161113"/>
      </dsp:txXfrm>
    </dsp:sp>
    <dsp:sp modelId="{75E77441-BA66-4D30-99F1-FB7451A1BA0C}">
      <dsp:nvSpPr>
        <dsp:cNvPr id="0" name=""/>
        <dsp:cNvSpPr/>
      </dsp:nvSpPr>
      <dsp:spPr>
        <a:xfrm>
          <a:off x="738160" y="1354632"/>
          <a:ext cx="8365819" cy="1161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70562"/>
                <a:satOff val="16196"/>
                <a:lumOff val="-2745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-3670562"/>
                <a:satOff val="16196"/>
                <a:lumOff val="-2745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Оценивайте достижения учеников по уровням</a:t>
          </a:r>
        </a:p>
      </dsp:txBody>
      <dsp:txXfrm>
        <a:off x="738160" y="1354632"/>
        <a:ext cx="6872934" cy="1161113"/>
      </dsp:txXfrm>
    </dsp:sp>
    <dsp:sp modelId="{D5AAC2D4-BD44-4B90-89AF-4329D832D28D}">
      <dsp:nvSpPr>
        <dsp:cNvPr id="0" name=""/>
        <dsp:cNvSpPr/>
      </dsp:nvSpPr>
      <dsp:spPr>
        <a:xfrm>
          <a:off x="1476320" y="2709264"/>
          <a:ext cx="8365819" cy="1161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341125"/>
                <a:satOff val="32393"/>
                <a:lumOff val="-549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-7341125"/>
                <a:satOff val="32393"/>
                <a:lumOff val="-549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Диагностируйте потенциал ученика</a:t>
          </a:r>
        </a:p>
      </dsp:txBody>
      <dsp:txXfrm>
        <a:off x="1476320" y="2709264"/>
        <a:ext cx="6872934" cy="1161113"/>
      </dsp:txXfrm>
    </dsp:sp>
    <dsp:sp modelId="{C950D2E9-5BA9-4D0D-A7FC-C00B83F60181}">
      <dsp:nvSpPr>
        <dsp:cNvPr id="0" name=""/>
        <dsp:cNvSpPr/>
      </dsp:nvSpPr>
      <dsp:spPr>
        <a:xfrm>
          <a:off x="7611095" y="880510"/>
          <a:ext cx="754723" cy="7547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7611095" y="880510"/>
        <a:ext cx="754723" cy="754723"/>
      </dsp:txXfrm>
    </dsp:sp>
    <dsp:sp modelId="{729C67E4-DA18-488D-BFC4-7091E091349C}">
      <dsp:nvSpPr>
        <dsp:cNvPr id="0" name=""/>
        <dsp:cNvSpPr/>
      </dsp:nvSpPr>
      <dsp:spPr>
        <a:xfrm>
          <a:off x="8349255" y="2227402"/>
          <a:ext cx="754723" cy="7547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405413"/>
            <a:satOff val="26848"/>
            <a:lumOff val="-71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7405413"/>
              <a:satOff val="26848"/>
              <a:lumOff val="-7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8349255" y="2227402"/>
        <a:ext cx="754723" cy="75472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DDCB03-5458-452F-AF85-2841DDE3FA04}">
      <dsp:nvSpPr>
        <dsp:cNvPr id="0" name=""/>
        <dsp:cNvSpPr/>
      </dsp:nvSpPr>
      <dsp:spPr>
        <a:xfrm>
          <a:off x="0" y="0"/>
          <a:ext cx="8365819" cy="1161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Учитывайте особенности учеников, когда готовите КИМ</a:t>
          </a:r>
        </a:p>
      </dsp:txBody>
      <dsp:txXfrm>
        <a:off x="0" y="0"/>
        <a:ext cx="7180902" cy="1161113"/>
      </dsp:txXfrm>
    </dsp:sp>
    <dsp:sp modelId="{75E77441-BA66-4D30-99F1-FB7451A1BA0C}">
      <dsp:nvSpPr>
        <dsp:cNvPr id="0" name=""/>
        <dsp:cNvSpPr/>
      </dsp:nvSpPr>
      <dsp:spPr>
        <a:xfrm>
          <a:off x="738160" y="1354632"/>
          <a:ext cx="8365819" cy="1161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70562"/>
                <a:satOff val="16196"/>
                <a:lumOff val="-2745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-3670562"/>
                <a:satOff val="16196"/>
                <a:lumOff val="-2745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Относитесь критически к готовым заданиям</a:t>
          </a:r>
        </a:p>
      </dsp:txBody>
      <dsp:txXfrm>
        <a:off x="738160" y="1354632"/>
        <a:ext cx="6872934" cy="1161113"/>
      </dsp:txXfrm>
    </dsp:sp>
    <dsp:sp modelId="{D5AAC2D4-BD44-4B90-89AF-4329D832D28D}">
      <dsp:nvSpPr>
        <dsp:cNvPr id="0" name=""/>
        <dsp:cNvSpPr/>
      </dsp:nvSpPr>
      <dsp:spPr>
        <a:xfrm>
          <a:off x="1476320" y="2709264"/>
          <a:ext cx="8365819" cy="1161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341125"/>
                <a:satOff val="32393"/>
                <a:lumOff val="-549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-7341125"/>
                <a:satOff val="32393"/>
                <a:lumOff val="-549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Прописывайте в спецификации КИМ реализованные подходы к уровневой оценке</a:t>
          </a:r>
        </a:p>
      </dsp:txBody>
      <dsp:txXfrm>
        <a:off x="1476320" y="2709264"/>
        <a:ext cx="6872934" cy="1161113"/>
      </dsp:txXfrm>
    </dsp:sp>
    <dsp:sp modelId="{C950D2E9-5BA9-4D0D-A7FC-C00B83F60181}">
      <dsp:nvSpPr>
        <dsp:cNvPr id="0" name=""/>
        <dsp:cNvSpPr/>
      </dsp:nvSpPr>
      <dsp:spPr>
        <a:xfrm>
          <a:off x="7611095" y="880510"/>
          <a:ext cx="754723" cy="7547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7611095" y="880510"/>
        <a:ext cx="754723" cy="754723"/>
      </dsp:txXfrm>
    </dsp:sp>
    <dsp:sp modelId="{729C67E4-DA18-488D-BFC4-7091E091349C}">
      <dsp:nvSpPr>
        <dsp:cNvPr id="0" name=""/>
        <dsp:cNvSpPr/>
      </dsp:nvSpPr>
      <dsp:spPr>
        <a:xfrm>
          <a:off x="8349255" y="2227402"/>
          <a:ext cx="754723" cy="7547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405413"/>
            <a:satOff val="26848"/>
            <a:lumOff val="-71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7405413"/>
              <a:satOff val="26848"/>
              <a:lumOff val="-7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8349255" y="2227402"/>
        <a:ext cx="754723" cy="75472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7249B1-A5A0-4156-9B54-748B7ACF69BA}">
      <dsp:nvSpPr>
        <dsp:cNvPr id="0" name=""/>
        <dsp:cNvSpPr/>
      </dsp:nvSpPr>
      <dsp:spPr>
        <a:xfrm>
          <a:off x="1434372" y="646996"/>
          <a:ext cx="7194459" cy="3641009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6EFD0-F132-4F92-8DC1-26093AE0997A}">
      <dsp:nvSpPr>
        <dsp:cNvPr id="0" name=""/>
        <dsp:cNvSpPr/>
      </dsp:nvSpPr>
      <dsp:spPr>
        <a:xfrm>
          <a:off x="2598657" y="1189766"/>
          <a:ext cx="3271647" cy="3114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598657" y="1189766"/>
        <a:ext cx="3271647" cy="3114838"/>
      </dsp:txXfrm>
    </dsp:sp>
    <dsp:sp modelId="{EB411AC6-C4B8-4FC5-BAD4-D0497CD817EF}">
      <dsp:nvSpPr>
        <dsp:cNvPr id="0" name=""/>
        <dsp:cNvSpPr/>
      </dsp:nvSpPr>
      <dsp:spPr>
        <a:xfrm>
          <a:off x="1601188" y="1000321"/>
          <a:ext cx="3271647" cy="3114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/>
            <a:t>1. Оценочные компетенции педагогов</a:t>
          </a:r>
        </a:p>
        <a:p>
          <a:pPr marL="0"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2. Отсутствие оценочных средств</a:t>
          </a:r>
        </a:p>
      </dsp:txBody>
      <dsp:txXfrm>
        <a:off x="1601188" y="1000321"/>
        <a:ext cx="3271647" cy="3114838"/>
      </dsp:txXfrm>
    </dsp:sp>
    <dsp:sp modelId="{3AA2C551-53E4-4024-949D-17841582E6DF}">
      <dsp:nvSpPr>
        <dsp:cNvPr id="0" name=""/>
        <dsp:cNvSpPr/>
      </dsp:nvSpPr>
      <dsp:spPr>
        <a:xfrm>
          <a:off x="8055729" y="0"/>
          <a:ext cx="1376683" cy="1376683"/>
        </a:xfrm>
        <a:prstGeom prst="plus">
          <a:avLst>
            <a:gd name="adj" fmla="val 328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6B562-B7E9-4787-BC72-A568B50186D5}">
      <dsp:nvSpPr>
        <dsp:cNvPr id="0" name=""/>
        <dsp:cNvSpPr/>
      </dsp:nvSpPr>
      <dsp:spPr>
        <a:xfrm>
          <a:off x="1052729" y="426379"/>
          <a:ext cx="1295701" cy="444025"/>
        </a:xfrm>
        <a:prstGeom prst="rect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15875" cap="flat" cmpd="sng" algn="ctr">
          <a:solidFill>
            <a:schemeClr val="accent4">
              <a:hueOff val="-7036575"/>
              <a:satOff val="42238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72654-5600-4C0E-85BF-0346E960E862}">
      <dsp:nvSpPr>
        <dsp:cNvPr id="0" name=""/>
        <dsp:cNvSpPr/>
      </dsp:nvSpPr>
      <dsp:spPr>
        <a:xfrm>
          <a:off x="5055180" y="1063267"/>
          <a:ext cx="809" cy="2974970"/>
        </a:xfrm>
        <a:prstGeom prst="line">
          <a:avLst/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B31798-F414-4905-B294-A1DA75A698A1}">
      <dsp:nvSpPr>
        <dsp:cNvPr id="0" name=""/>
        <dsp:cNvSpPr/>
      </dsp:nvSpPr>
      <dsp:spPr>
        <a:xfrm>
          <a:off x="0" y="0"/>
          <a:ext cx="2704441" cy="9493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контроль</a:t>
          </a:r>
          <a: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качества </a:t>
          </a:r>
          <a:endParaRPr lang="ru-RU" sz="2400" kern="1200" dirty="0"/>
        </a:p>
      </dsp:txBody>
      <dsp:txXfrm>
        <a:off x="0" y="0"/>
        <a:ext cx="2704441" cy="949347"/>
      </dsp:txXfrm>
    </dsp:sp>
    <dsp:sp modelId="{908A9436-0C78-4DB1-912B-9B65B14187A4}">
      <dsp:nvSpPr>
        <dsp:cNvPr id="0" name=""/>
        <dsp:cNvSpPr/>
      </dsp:nvSpPr>
      <dsp:spPr>
        <a:xfrm rot="5400000">
          <a:off x="941284" y="1005667"/>
          <a:ext cx="821873" cy="983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941284" y="1005667"/>
        <a:ext cx="821873" cy="983190"/>
      </dsp:txXfrm>
    </dsp:sp>
    <dsp:sp modelId="{529325B2-D6BB-4624-852A-6145B71E3EFF}">
      <dsp:nvSpPr>
        <dsp:cNvPr id="0" name=""/>
        <dsp:cNvSpPr/>
      </dsp:nvSpPr>
      <dsp:spPr>
        <a:xfrm>
          <a:off x="0" y="2045178"/>
          <a:ext cx="2704441" cy="21848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планирование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методической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работы</a:t>
          </a:r>
          <a: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по результатам контроля</a:t>
          </a:r>
          <a:endParaRPr lang="ru-RU" sz="2400" kern="1200" dirty="0"/>
        </a:p>
      </dsp:txBody>
      <dsp:txXfrm>
        <a:off x="0" y="2045178"/>
        <a:ext cx="2704441" cy="2184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830FD-297E-47BF-9B28-E6DD4F508DA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0131D-D744-40F0-ABC5-7778D6BED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041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73873D-A2C7-4AA2-9FCC-02767EEA6E6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8C26-9DCE-4934-8B01-D9411EFE6FE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828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73D-A2C7-4AA2-9FCC-02767EEA6E6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8C26-9DCE-4934-8B01-D9411EFE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41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73D-A2C7-4AA2-9FCC-02767EEA6E6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8C26-9DCE-4934-8B01-D9411EFE6FE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944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73D-A2C7-4AA2-9FCC-02767EEA6E6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8C26-9DCE-4934-8B01-D9411EFE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94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73D-A2C7-4AA2-9FCC-02767EEA6E6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8C26-9DCE-4934-8B01-D9411EFE6FE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215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73D-A2C7-4AA2-9FCC-02767EEA6E6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8C26-9DCE-4934-8B01-D9411EFE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82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73D-A2C7-4AA2-9FCC-02767EEA6E6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8C26-9DCE-4934-8B01-D9411EFE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3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73D-A2C7-4AA2-9FCC-02767EEA6E6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8C26-9DCE-4934-8B01-D9411EFE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40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73D-A2C7-4AA2-9FCC-02767EEA6E6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8C26-9DCE-4934-8B01-D9411EFE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83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73D-A2C7-4AA2-9FCC-02767EEA6E6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8C26-9DCE-4934-8B01-D9411EFE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23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873D-A2C7-4AA2-9FCC-02767EEA6E6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8C26-9DCE-4934-8B01-D9411EFE6FE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425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373873D-A2C7-4AA2-9FCC-02767EEA6E6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5538C26-9DCE-4934-8B01-D9411EFE6FE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21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616824"/>
            <a:ext cx="7772400" cy="180635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Объективность текущего контроля</a:t>
            </a:r>
            <a:br>
              <a:rPr lang="ru-RU" b="1" dirty="0"/>
            </a:br>
            <a:r>
              <a:rPr lang="ru-RU" sz="2200" b="1" dirty="0"/>
              <a:t>(использован материал подготовленный Полуяновой С.П.)</a:t>
            </a:r>
            <a:br>
              <a:rPr lang="ru-RU" sz="2200" b="1" dirty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 err="1"/>
              <a:t>Симахина</a:t>
            </a:r>
            <a:r>
              <a:rPr lang="ru-RU" sz="3200" dirty="0"/>
              <a:t> Виктория </a:t>
            </a:r>
            <a:r>
              <a:rPr lang="ru-RU" sz="3200" dirty="0" smtClean="0"/>
              <a:t>Михайловна</a:t>
            </a:r>
          </a:p>
          <a:p>
            <a:r>
              <a:rPr lang="ru-RU" sz="2400" dirty="0" smtClean="0"/>
              <a:t>у</a:t>
            </a:r>
            <a:r>
              <a:rPr lang="ru-RU" sz="2400" dirty="0" smtClean="0"/>
              <a:t>читель математики МАОУ СОШ 65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1353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AAC6C0-CF0B-4163-9A41-4F565D60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174961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Как повысить объективность текущего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диагностического контроля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6AD663DF-6156-4E92-A02C-96183FFFE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96295157"/>
              </p:ext>
            </p:extLst>
          </p:nvPr>
        </p:nvGraphicFramePr>
        <p:xfrm>
          <a:off x="902060" y="2402407"/>
          <a:ext cx="9842140" cy="387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7091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B694BF0-AE4F-48E4-8C5B-FD4EB91A3746}"/>
              </a:ext>
            </a:extLst>
          </p:cNvPr>
          <p:cNvSpPr/>
          <p:nvPr/>
        </p:nvSpPr>
        <p:spPr>
          <a:xfrm>
            <a:off x="2036683" y="3183863"/>
            <a:ext cx="88776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enturySchlbkCyr-Roman"/>
              </a:rPr>
              <a:t>Объективность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enturySchlbkCyr-Roman"/>
              </a:rPr>
              <a:t>текущего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enturySchlbkCyr-Roman"/>
              </a:rPr>
              <a:t>диагностического контроля –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enturySchlbkCyr-Roman"/>
              </a:rPr>
              <a:t>гарантия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enturySchlbkCyr-Roman"/>
              </a:rPr>
              <a:t>объективных образовательных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enturySchlbkCyr-Roman"/>
              </a:rPr>
              <a:t>результатов учеников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F4D525D4-E67E-4B68-96D2-CB92FF04C031}"/>
              </a:ext>
            </a:extLst>
          </p:cNvPr>
          <p:cNvSpPr/>
          <p:nvPr/>
        </p:nvSpPr>
        <p:spPr>
          <a:xfrm>
            <a:off x="1120062" y="424753"/>
            <a:ext cx="10596979" cy="25687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Выставляя годовые отметки/ отметки в аттестат, помните, что если на региональной диагностике, ВПР или ГИА выпускник их не подтвердит, то это и будет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фактом необъективности ВСОКО.</a:t>
            </a:r>
            <a:endParaRPr lang="ru-RU" sz="3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C0FDDB-708A-41EF-807B-EB67E13C34AD}"/>
              </a:ext>
            </a:extLst>
          </p:cNvPr>
          <p:cNvSpPr txBox="1"/>
          <p:nvPr/>
        </p:nvSpPr>
        <p:spPr>
          <a:xfrm flipH="1">
            <a:off x="172678" y="273087"/>
            <a:ext cx="1061316" cy="651748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ПОМНИТЕ</a:t>
            </a:r>
          </a:p>
        </p:txBody>
      </p:sp>
    </p:spTree>
    <p:extLst>
      <p:ext uri="{BB962C8B-B14F-4D97-AF65-F5344CB8AC3E}">
        <p14:creationId xmlns:p14="http://schemas.microsoft.com/office/powerpoint/2010/main" xmlns="" val="419464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006" y="523072"/>
            <a:ext cx="5758412" cy="149961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Наши дефициты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86FB1812-DF14-43B3-AE5B-25F2AF7AC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42369419"/>
              </p:ext>
            </p:extLst>
          </p:nvPr>
        </p:nvGraphicFramePr>
        <p:xfrm>
          <a:off x="-568172" y="1685337"/>
          <a:ext cx="11416684" cy="4440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3BFD07B-2ADB-4C01-AB59-0D4CA6D33337}"/>
              </a:ext>
            </a:extLst>
          </p:cNvPr>
          <p:cNvSpPr/>
          <p:nvPr/>
        </p:nvSpPr>
        <p:spPr>
          <a:xfrm>
            <a:off x="4573918" y="3777069"/>
            <a:ext cx="3626649" cy="2048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Чек-лист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проверки/самопроверки КИМ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текущего тематического контроля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B35865E-A9B0-40AA-A5E0-657CE4E9E024}"/>
              </a:ext>
            </a:extLst>
          </p:cNvPr>
          <p:cNvSpPr/>
          <p:nvPr/>
        </p:nvSpPr>
        <p:spPr>
          <a:xfrm>
            <a:off x="4626625" y="2518648"/>
            <a:ext cx="3346883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Чек-лист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оценочных компетенций педагога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4D3B40AA-A023-4E19-9821-8D5505D01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80068817"/>
              </p:ext>
            </p:extLst>
          </p:nvPr>
        </p:nvGraphicFramePr>
        <p:xfrm>
          <a:off x="9155598" y="155501"/>
          <a:ext cx="2704442" cy="423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9A6B51-50F8-4819-AF14-F457493B3D0D}"/>
              </a:ext>
            </a:extLst>
          </p:cNvPr>
          <p:cNvSpPr txBox="1"/>
          <p:nvPr/>
        </p:nvSpPr>
        <p:spPr>
          <a:xfrm>
            <a:off x="7876516" y="4682888"/>
            <a:ext cx="4182701" cy="17366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Согласовать общие подходы </a:t>
            </a:r>
          </a:p>
          <a:p>
            <a:pPr algn="ctr"/>
            <a:r>
              <a:rPr lang="ru-RU" sz="2400" dirty="0"/>
              <a:t>к формированию оценочных материалов с учётом специфики каждого МО</a:t>
            </a:r>
          </a:p>
        </p:txBody>
      </p:sp>
    </p:spTree>
    <p:extLst>
      <p:ext uri="{BB962C8B-B14F-4D97-AF65-F5344CB8AC3E}">
        <p14:creationId xmlns:p14="http://schemas.microsoft.com/office/powerpoint/2010/main" xmlns="" val="6096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Graphic spid="8" grpId="0">
        <p:bldAsOne/>
      </p:bldGraphic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B9014F-E16D-4804-A173-2485A2B6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495" y="365157"/>
            <a:ext cx="9720072" cy="96649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Наши действия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687257058"/>
              </p:ext>
            </p:extLst>
          </p:nvPr>
        </p:nvGraphicFramePr>
        <p:xfrm>
          <a:off x="597882" y="1466491"/>
          <a:ext cx="11126356" cy="511719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587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91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6639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Заседания МО.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Анализ предложений по проведению текущего контроля</a:t>
                      </a:r>
                      <a:endParaRPr lang="ru-RU" sz="2400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Calibri" panose="020F0502020204030204" pitchFamily="34" charset="0"/>
                        <a:cs typeface="TextBookC"/>
                      </a:endParaRPr>
                    </a:p>
                  </a:txBody>
                  <a:tcPr marL="25220" marR="25220" marT="25220" marB="3516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Заместители директора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 УВР</a:t>
                      </a:r>
                      <a:endParaRPr lang="ru-RU" sz="2400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Calibri" panose="020F0502020204030204" pitchFamily="34" charset="0"/>
                        <a:cs typeface="TextBookC"/>
                      </a:endParaRPr>
                    </a:p>
                  </a:txBody>
                  <a:tcPr marL="25220" marR="25220" marT="25220" marB="3516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872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2. Анализ рабочей документации, критериев оценивания работ по учебным предметам для текущего контроля</a:t>
                      </a:r>
                      <a:endParaRPr lang="ru-RU" sz="2400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Calibri" panose="020F0502020204030204" pitchFamily="34" charset="0"/>
                        <a:cs typeface="TextBookC"/>
                      </a:endParaRPr>
                    </a:p>
                  </a:txBody>
                  <a:tcPr marL="25220" marR="25220" marT="25220" marB="3516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Методсовет</a:t>
                      </a:r>
                      <a:r>
                        <a:rPr lang="ru-RU" sz="2400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школы</a:t>
                      </a:r>
                      <a:endParaRPr lang="ru-RU" sz="2400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Calibri" panose="020F0502020204030204" pitchFamily="34" charset="0"/>
                        <a:cs typeface="TextBookC"/>
                      </a:endParaRPr>
                    </a:p>
                  </a:txBody>
                  <a:tcPr marL="25220" marR="25220" marT="25220" marB="35166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559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3.  Анализ демоверсий, форм текущего контроля</a:t>
                      </a:r>
                      <a:endParaRPr lang="ru-RU" sz="2400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Calibri" panose="020F0502020204030204" pitchFamily="34" charset="0"/>
                        <a:cs typeface="TextBookC"/>
                      </a:endParaRPr>
                    </a:p>
                  </a:txBody>
                  <a:tcPr marL="25220" marR="25220" marT="25220" marB="3516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Заместители директора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 УВР, руководители МО</a:t>
                      </a:r>
                      <a:endParaRPr lang="ru-RU" sz="2400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Calibri" panose="020F0502020204030204" pitchFamily="34" charset="0"/>
                        <a:cs typeface="TextBookC"/>
                      </a:endParaRPr>
                    </a:p>
                  </a:txBody>
                  <a:tcPr marL="25220" marR="25220" marT="25220" marB="35166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663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4. Посещение уроков с целью анализа заданий контроля </a:t>
                      </a:r>
                      <a:endParaRPr lang="ru-RU" sz="2400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Calibri" panose="020F0502020204030204" pitchFamily="34" charset="0"/>
                        <a:cs typeface="TextBookC"/>
                      </a:endParaRPr>
                    </a:p>
                  </a:txBody>
                  <a:tcPr marL="25220" marR="25220" marT="25220" marB="3516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Заместители директора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 УВР, руководители МО</a:t>
                      </a:r>
                      <a:endParaRPr lang="ru-RU" sz="2400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Calibri" panose="020F0502020204030204" pitchFamily="34" charset="0"/>
                        <a:cs typeface="TextBookC"/>
                      </a:endParaRPr>
                    </a:p>
                  </a:txBody>
                  <a:tcPr marL="25220" marR="25220" marT="25220" marB="35166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768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5. Посещение уроков с целью анализа индивидуального подхода педагогов к школьникам, которые требуют особого внимания</a:t>
                      </a:r>
                      <a:endParaRPr lang="ru-RU" sz="2400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Calibri" panose="020F0502020204030204" pitchFamily="34" charset="0"/>
                        <a:cs typeface="TextBookC"/>
                      </a:endParaRPr>
                    </a:p>
                  </a:txBody>
                  <a:tcPr marL="25220" marR="25220" marT="25220" marB="3516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Заместители директора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 УВР</a:t>
                      </a:r>
                      <a:endParaRPr lang="ru-RU" sz="2400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Calibri" panose="020F0502020204030204" pitchFamily="34" charset="0"/>
                        <a:cs typeface="TextBookC"/>
                      </a:endParaRPr>
                    </a:p>
                  </a:txBody>
                  <a:tcPr marL="25220" marR="25220" marT="25220" marB="35166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51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6. Анализ работ текущего контроля по учебным предметам</a:t>
                      </a:r>
                      <a:endParaRPr lang="ru-RU" sz="2400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Calibri" panose="020F0502020204030204" pitchFamily="34" charset="0"/>
                        <a:cs typeface="TextBookC"/>
                      </a:endParaRPr>
                    </a:p>
                  </a:txBody>
                  <a:tcPr marL="25220" marR="25220" marT="25220" marB="3516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Руководители МО</a:t>
                      </a:r>
                      <a:endParaRPr lang="ru-RU" sz="2400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extBookC"/>
                        <a:ea typeface="Calibri" panose="020F0502020204030204" pitchFamily="34" charset="0"/>
                        <a:cs typeface="TextBookC"/>
                      </a:endParaRPr>
                    </a:p>
                  </a:txBody>
                  <a:tcPr marL="25220" marR="25220" marT="25220" marB="35166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581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FD5B9D-A487-4882-92FB-5B44821D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РЕЗУЛЬТАТЫ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E8E0844-B1D3-4FED-B0BB-34B02C22385B}"/>
              </a:ext>
            </a:extLst>
          </p:cNvPr>
          <p:cNvSpPr/>
          <p:nvPr/>
        </p:nvSpPr>
        <p:spPr>
          <a:xfrm>
            <a:off x="875167" y="1975593"/>
            <a:ext cx="105955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3600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enturySchlbkCyr"/>
              </a:rPr>
              <a:t>готовность школы к проведению текущего контроля и промежуточной аттестации обучающихся;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3600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enturySchlbkCyr"/>
              </a:rPr>
              <a:t>вовлечённость педагогов в процесс разработки демоверсий по учебным предметам;</a:t>
            </a:r>
            <a:endParaRPr lang="ru-RU" sz="36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TextBookC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3600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enturySchlbkCyr"/>
              </a:rPr>
              <a:t>эффективная работа методических объединений </a:t>
            </a:r>
            <a:endParaRPr lang="ru-RU" sz="3600" spc="-1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TextBook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208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Заседание МО учителей математики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44706" y="2779059"/>
            <a:ext cx="6284259" cy="17481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06071" y="3012141"/>
            <a:ext cx="612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1. Анализ входных контрольных работ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9156792"/>
              </p:ext>
            </p:extLst>
          </p:nvPr>
        </p:nvGraphicFramePr>
        <p:xfrm>
          <a:off x="555418" y="1504669"/>
          <a:ext cx="11171983" cy="5034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99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8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4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633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Общепедагогическая функция</a:t>
                      </a:r>
                      <a:r>
                        <a:rPr lang="ru-RU" sz="1800" baseline="0" dirty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Обучение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Развивающая деятельность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2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Трудовые действия 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Объективная оценка знаний обучающихся на основе тестирования и других методов контроля в соответствии с реальными учебными возможностями детей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Применение инструментария и методов диагностики и оценки показателей уровня и динамики развития ребенка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01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Необходимые умения 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Объективно оценивать знания обучающихся на основе тестирования и других методов контроля в соответствии с реальными учебными возможностями детей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Оценивать образовательные результаты: формируемые в преподаваемом предмете предметные и </a:t>
                      </a:r>
                      <a:r>
                        <a:rPr lang="ru-RU" sz="1800" dirty="0" err="1"/>
                        <a:t>метапредметные</a:t>
                      </a:r>
                      <a:r>
                        <a:rPr lang="ru-RU" sz="1800" dirty="0"/>
                        <a:t> компетенции, а также осуществлять (совместно с психологом) мониторинг личностных характеристик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141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Необходимые</a:t>
                      </a:r>
                      <a:r>
                        <a:rPr lang="ru-RU" sz="1800" dirty="0"/>
                        <a:t> </a:t>
                      </a:r>
                      <a:r>
                        <a:rPr lang="ru-RU" sz="1800" b="1" dirty="0"/>
                        <a:t>знания</a:t>
                      </a:r>
                      <a:r>
                        <a:rPr lang="ru-RU" sz="1800" dirty="0"/>
                        <a:t> 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Пути достижения образовательных результатов и способы оценки результатов обучения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/>
                        <a:t>Педагогические закономерности организации образовательного процесса;</a:t>
                      </a:r>
                    </a:p>
                    <a:p>
                      <a:pPr algn="just"/>
                      <a:r>
                        <a:rPr lang="ru-RU" sz="1800" dirty="0"/>
                        <a:t>Теория и технологии учета возрастных особенностей обучающихся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Picture 2" descr="http://amurskdetsad48.ucoz.ru/LOK/16fd96deba85a06311383433f152ed24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2095" y="171749"/>
            <a:ext cx="4223407" cy="11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249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182" y="481180"/>
            <a:ext cx="8587537" cy="640015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</a:pPr>
            <a:r>
              <a:rPr b="1" spc="53" dirty="0">
                <a:solidFill>
                  <a:srgbClr val="C00000"/>
                </a:solidFill>
                <a:latin typeface="+mn-lt"/>
              </a:rPr>
              <a:t>ОТВЕТСТВЕННОСТЬ</a:t>
            </a:r>
            <a:r>
              <a:rPr b="1" spc="120" dirty="0">
                <a:solidFill>
                  <a:srgbClr val="C00000"/>
                </a:solidFill>
                <a:latin typeface="+mn-lt"/>
              </a:rPr>
              <a:t> </a:t>
            </a:r>
            <a:r>
              <a:rPr b="1" spc="11" dirty="0">
                <a:solidFill>
                  <a:srgbClr val="C00000"/>
                </a:solidFill>
                <a:latin typeface="+mn-lt"/>
              </a:rPr>
              <a:t>ПЕДАГОГА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8203" y="1316504"/>
            <a:ext cx="10823734" cy="5240537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97639" indent="-188590" algn="just">
              <a:spcBef>
                <a:spcPts val="945"/>
              </a:spcBef>
              <a:buAutoNum type="arabicPeriod"/>
              <a:tabLst>
                <a:tab pos="198115" algn="l"/>
              </a:tabLst>
            </a:pPr>
            <a:r>
              <a:rPr lang="ru-RU" sz="2600" dirty="0">
                <a:solidFill>
                  <a:srgbClr val="2D2B20"/>
                </a:solidFill>
                <a:cs typeface="Calibri"/>
              </a:rPr>
              <a:t> </a:t>
            </a:r>
            <a:r>
              <a:rPr sz="2600" dirty="0" err="1">
                <a:solidFill>
                  <a:srgbClr val="2D2B20"/>
                </a:solidFill>
                <a:cs typeface="Calibri"/>
              </a:rPr>
              <a:t>Выбор</a:t>
            </a:r>
            <a:r>
              <a:rPr sz="2600" dirty="0">
                <a:solidFill>
                  <a:srgbClr val="2D2B20"/>
                </a:solidFill>
                <a:cs typeface="Calibri"/>
              </a:rPr>
              <a:t> </a:t>
            </a:r>
            <a:r>
              <a:rPr sz="2600" spc="-4" dirty="0">
                <a:solidFill>
                  <a:srgbClr val="2D2B20"/>
                </a:solidFill>
                <a:cs typeface="Calibri"/>
              </a:rPr>
              <a:t>профессиональной</a:t>
            </a:r>
            <a:r>
              <a:rPr sz="2600" spc="-41" dirty="0">
                <a:solidFill>
                  <a:srgbClr val="2D2B20"/>
                </a:solidFill>
                <a:cs typeface="Calibri"/>
              </a:rPr>
              <a:t> </a:t>
            </a:r>
            <a:r>
              <a:rPr sz="2600" dirty="0">
                <a:solidFill>
                  <a:srgbClr val="2D2B20"/>
                </a:solidFill>
                <a:cs typeface="Calibri"/>
              </a:rPr>
              <a:t>позиции</a:t>
            </a:r>
            <a:endParaRPr sz="2600" dirty="0">
              <a:cs typeface="Calibri"/>
            </a:endParaRPr>
          </a:p>
          <a:p>
            <a:pPr marL="197639" indent="-188590" algn="just">
              <a:spcBef>
                <a:spcPts val="875"/>
              </a:spcBef>
              <a:buAutoNum type="arabicPeriod"/>
              <a:tabLst>
                <a:tab pos="198115" algn="l"/>
              </a:tabLst>
            </a:pPr>
            <a:r>
              <a:rPr lang="ru-RU" sz="2600" spc="-11" dirty="0">
                <a:solidFill>
                  <a:srgbClr val="2D2B20"/>
                </a:solidFill>
                <a:cs typeface="Calibri"/>
              </a:rPr>
              <a:t> </a:t>
            </a:r>
            <a:r>
              <a:rPr sz="2600" spc="-11" dirty="0" err="1">
                <a:solidFill>
                  <a:srgbClr val="2D2B20"/>
                </a:solidFill>
                <a:cs typeface="Calibri"/>
              </a:rPr>
              <a:t>Установки</a:t>
            </a:r>
            <a:r>
              <a:rPr sz="2600" spc="-11" dirty="0">
                <a:solidFill>
                  <a:srgbClr val="2D2B20"/>
                </a:solidFill>
                <a:cs typeface="Calibri"/>
              </a:rPr>
              <a:t>, </a:t>
            </a:r>
            <a:r>
              <a:rPr sz="2600" dirty="0">
                <a:solidFill>
                  <a:srgbClr val="2D2B20"/>
                </a:solidFill>
                <a:cs typeface="Calibri"/>
              </a:rPr>
              <a:t>стиль </a:t>
            </a:r>
            <a:r>
              <a:rPr sz="2600" spc="-8" dirty="0">
                <a:solidFill>
                  <a:srgbClr val="2D2B20"/>
                </a:solidFill>
                <a:cs typeface="Calibri"/>
              </a:rPr>
              <a:t>педагогического</a:t>
            </a:r>
            <a:r>
              <a:rPr sz="2600" spc="-64" dirty="0">
                <a:solidFill>
                  <a:srgbClr val="2D2B20"/>
                </a:solidFill>
                <a:cs typeface="Calibri"/>
              </a:rPr>
              <a:t> </a:t>
            </a:r>
            <a:r>
              <a:rPr sz="2600" spc="-4" dirty="0">
                <a:solidFill>
                  <a:srgbClr val="2D2B20"/>
                </a:solidFill>
                <a:cs typeface="Calibri"/>
              </a:rPr>
              <a:t>взаимодействия</a:t>
            </a:r>
            <a:endParaRPr sz="2600" dirty="0">
              <a:cs typeface="Calibri"/>
            </a:endParaRPr>
          </a:p>
          <a:p>
            <a:pPr marL="197639" indent="-188590" algn="just">
              <a:spcBef>
                <a:spcPts val="867"/>
              </a:spcBef>
              <a:buAutoNum type="arabicPeriod"/>
              <a:tabLst>
                <a:tab pos="198115" algn="l"/>
              </a:tabLst>
            </a:pPr>
            <a:r>
              <a:rPr lang="ru-RU" sz="2600" spc="-19" dirty="0">
                <a:solidFill>
                  <a:srgbClr val="2D2B20"/>
                </a:solidFill>
                <a:cs typeface="Calibri"/>
              </a:rPr>
              <a:t> </a:t>
            </a:r>
            <a:r>
              <a:rPr sz="2600" spc="-19" dirty="0" err="1">
                <a:solidFill>
                  <a:srgbClr val="2D2B20"/>
                </a:solidFill>
                <a:cs typeface="Calibri"/>
              </a:rPr>
              <a:t>Гибкие</a:t>
            </a:r>
            <a:r>
              <a:rPr sz="2600" spc="-19" dirty="0">
                <a:solidFill>
                  <a:srgbClr val="2D2B20"/>
                </a:solidFill>
                <a:cs typeface="Calibri"/>
              </a:rPr>
              <a:t> </a:t>
            </a:r>
            <a:r>
              <a:rPr sz="2600" spc="-4" dirty="0">
                <a:solidFill>
                  <a:srgbClr val="2D2B20"/>
                </a:solidFill>
                <a:cs typeface="Calibri"/>
              </a:rPr>
              <a:t>навыки; </a:t>
            </a:r>
            <a:r>
              <a:rPr sz="2600" spc="-8" dirty="0">
                <a:solidFill>
                  <a:srgbClr val="2D2B20"/>
                </a:solidFill>
                <a:cs typeface="Calibri"/>
              </a:rPr>
              <a:t>психолого-педагогические</a:t>
            </a:r>
            <a:r>
              <a:rPr sz="2600" spc="-15" dirty="0">
                <a:solidFill>
                  <a:srgbClr val="2D2B20"/>
                </a:solidFill>
                <a:cs typeface="Calibri"/>
              </a:rPr>
              <a:t> </a:t>
            </a:r>
            <a:r>
              <a:rPr sz="2600" spc="-8" dirty="0">
                <a:solidFill>
                  <a:srgbClr val="2D2B20"/>
                </a:solidFill>
                <a:cs typeface="Calibri"/>
              </a:rPr>
              <a:t>компетенции</a:t>
            </a:r>
            <a:endParaRPr sz="2600" dirty="0">
              <a:cs typeface="Calibri"/>
            </a:endParaRPr>
          </a:p>
          <a:p>
            <a:pPr marL="197639" indent="-188590" algn="just">
              <a:spcBef>
                <a:spcPts val="875"/>
              </a:spcBef>
              <a:buAutoNum type="arabicPeriod"/>
              <a:tabLst>
                <a:tab pos="198115" algn="l"/>
              </a:tabLst>
            </a:pPr>
            <a:r>
              <a:rPr lang="ru-RU" sz="2600" dirty="0">
                <a:solidFill>
                  <a:srgbClr val="2D2B20"/>
                </a:solidFill>
                <a:cs typeface="Calibri"/>
              </a:rPr>
              <a:t> </a:t>
            </a:r>
            <a:r>
              <a:rPr sz="2600" dirty="0" err="1">
                <a:solidFill>
                  <a:srgbClr val="2D2B20"/>
                </a:solidFill>
                <a:cs typeface="Calibri"/>
              </a:rPr>
              <a:t>Понимание</a:t>
            </a:r>
            <a:r>
              <a:rPr sz="2600" dirty="0">
                <a:solidFill>
                  <a:srgbClr val="2D2B20"/>
                </a:solidFill>
                <a:cs typeface="Calibri"/>
              </a:rPr>
              <a:t> </a:t>
            </a:r>
            <a:r>
              <a:rPr sz="2600" b="1" spc="-4" dirty="0">
                <a:solidFill>
                  <a:srgbClr val="2D2B20"/>
                </a:solidFill>
                <a:cs typeface="Calibri"/>
              </a:rPr>
              <a:t>предмета </a:t>
            </a:r>
            <a:r>
              <a:rPr sz="2600" b="1" spc="-8" dirty="0">
                <a:solidFill>
                  <a:srgbClr val="2D2B20"/>
                </a:solidFill>
                <a:cs typeface="Calibri"/>
              </a:rPr>
              <a:t>как </a:t>
            </a:r>
            <a:r>
              <a:rPr sz="2600" b="1" dirty="0">
                <a:solidFill>
                  <a:srgbClr val="2D2B20"/>
                </a:solidFill>
                <a:cs typeface="Calibri"/>
              </a:rPr>
              <a:t>ресурса </a:t>
            </a:r>
            <a:r>
              <a:rPr sz="2600" b="1" spc="-8" dirty="0">
                <a:solidFill>
                  <a:srgbClr val="2D2B20"/>
                </a:solidFill>
                <a:cs typeface="Calibri"/>
              </a:rPr>
              <a:t>метапредметного </a:t>
            </a:r>
            <a:r>
              <a:rPr sz="2600" b="1" dirty="0">
                <a:solidFill>
                  <a:srgbClr val="2D2B20"/>
                </a:solidFill>
                <a:cs typeface="Calibri"/>
              </a:rPr>
              <a:t>и </a:t>
            </a:r>
            <a:r>
              <a:rPr sz="2600" b="1" spc="-4" dirty="0">
                <a:solidFill>
                  <a:srgbClr val="2D2B20"/>
                </a:solidFill>
                <a:cs typeface="Calibri"/>
              </a:rPr>
              <a:t>личностного</a:t>
            </a:r>
            <a:r>
              <a:rPr sz="2600" b="1" spc="-101" dirty="0">
                <a:solidFill>
                  <a:srgbClr val="2D2B20"/>
                </a:solidFill>
                <a:cs typeface="Calibri"/>
              </a:rPr>
              <a:t> </a:t>
            </a:r>
            <a:r>
              <a:rPr sz="2600" b="1" dirty="0">
                <a:solidFill>
                  <a:srgbClr val="2D2B20"/>
                </a:solidFill>
                <a:cs typeface="Calibri"/>
              </a:rPr>
              <a:t>развития</a:t>
            </a:r>
            <a:endParaRPr sz="2600" b="1" dirty="0">
              <a:cs typeface="Calibri"/>
            </a:endParaRPr>
          </a:p>
          <a:p>
            <a:pPr marL="9525" marR="3811" algn="just">
              <a:spcBef>
                <a:spcPts val="1076"/>
              </a:spcBef>
              <a:buAutoNum type="arabicPeriod"/>
              <a:tabLst>
                <a:tab pos="198115" algn="l"/>
              </a:tabLst>
            </a:pPr>
            <a:r>
              <a:rPr lang="ru-RU" sz="2600" spc="-4" dirty="0">
                <a:solidFill>
                  <a:srgbClr val="2D2B20"/>
                </a:solidFill>
                <a:cs typeface="Calibri"/>
              </a:rPr>
              <a:t> </a:t>
            </a:r>
            <a:r>
              <a:rPr sz="2600" spc="-4" dirty="0" err="1">
                <a:solidFill>
                  <a:srgbClr val="2D2B20"/>
                </a:solidFill>
                <a:cs typeface="Calibri"/>
              </a:rPr>
              <a:t>Наличие</a:t>
            </a:r>
            <a:r>
              <a:rPr sz="2600" spc="-4" dirty="0">
                <a:solidFill>
                  <a:srgbClr val="2D2B20"/>
                </a:solidFill>
                <a:cs typeface="Calibri"/>
              </a:rPr>
              <a:t> </a:t>
            </a:r>
            <a:r>
              <a:rPr sz="2600" b="1" spc="-4" dirty="0">
                <a:solidFill>
                  <a:srgbClr val="2D2B20"/>
                </a:solidFill>
                <a:cs typeface="Calibri"/>
              </a:rPr>
              <a:t>ч</a:t>
            </a:r>
            <a:r>
              <a:rPr lang="ru-RU" sz="2600" b="1" spc="-4" dirty="0">
                <a:solidFill>
                  <a:srgbClr val="2D2B20"/>
                </a:solidFill>
                <a:cs typeface="Calibri"/>
              </a:rPr>
              <a:t>ё</a:t>
            </a:r>
            <a:r>
              <a:rPr sz="2600" b="1" spc="-4" dirty="0" err="1">
                <a:solidFill>
                  <a:srgbClr val="2D2B20"/>
                </a:solidFill>
                <a:cs typeface="Calibri"/>
              </a:rPr>
              <a:t>тких</a:t>
            </a:r>
            <a:r>
              <a:rPr sz="2600" b="1" spc="-4" dirty="0">
                <a:solidFill>
                  <a:srgbClr val="2D2B20"/>
                </a:solidFill>
                <a:cs typeface="Calibri"/>
              </a:rPr>
              <a:t> </a:t>
            </a:r>
            <a:r>
              <a:rPr sz="2600" b="1" dirty="0">
                <a:solidFill>
                  <a:srgbClr val="2D2B20"/>
                </a:solidFill>
                <a:cs typeface="Calibri"/>
              </a:rPr>
              <a:t>критериев </a:t>
            </a:r>
            <a:r>
              <a:rPr sz="2600" b="1" spc="-4" dirty="0">
                <a:solidFill>
                  <a:srgbClr val="2D2B20"/>
                </a:solidFill>
                <a:cs typeface="Calibri"/>
              </a:rPr>
              <a:t>освоения </a:t>
            </a:r>
            <a:r>
              <a:rPr sz="2600" b="1" dirty="0">
                <a:solidFill>
                  <a:srgbClr val="2D2B20"/>
                </a:solidFill>
                <a:cs typeface="Calibri"/>
              </a:rPr>
              <a:t>учебной </a:t>
            </a:r>
            <a:r>
              <a:rPr sz="2600" b="1" spc="-8" dirty="0">
                <a:solidFill>
                  <a:srgbClr val="2D2B20"/>
                </a:solidFill>
                <a:cs typeface="Calibri"/>
              </a:rPr>
              <a:t>темы </a:t>
            </a:r>
            <a:r>
              <a:rPr sz="2600" dirty="0">
                <a:solidFill>
                  <a:srgbClr val="2D2B20"/>
                </a:solidFill>
                <a:cs typeface="Calibri"/>
              </a:rPr>
              <a:t>с </a:t>
            </a:r>
            <a:r>
              <a:rPr sz="2600" spc="-4" dirty="0" err="1">
                <a:solidFill>
                  <a:srgbClr val="2D2B20"/>
                </a:solidFill>
                <a:cs typeface="Calibri"/>
              </a:rPr>
              <a:t>разбив</a:t>
            </a:r>
            <a:r>
              <a:rPr lang="ru-RU" sz="2600" spc="-4" dirty="0">
                <a:solidFill>
                  <a:srgbClr val="2D2B20"/>
                </a:solidFill>
                <a:cs typeface="Calibri"/>
              </a:rPr>
              <a:t>к</a:t>
            </a:r>
            <a:r>
              <a:rPr sz="2600" spc="-4" dirty="0" err="1">
                <a:solidFill>
                  <a:srgbClr val="2D2B20"/>
                </a:solidFill>
                <a:cs typeface="Calibri"/>
              </a:rPr>
              <a:t>ой</a:t>
            </a:r>
            <a:r>
              <a:rPr sz="2600" spc="-4" dirty="0">
                <a:solidFill>
                  <a:srgbClr val="2D2B20"/>
                </a:solidFill>
                <a:cs typeface="Calibri"/>
              </a:rPr>
              <a:t> </a:t>
            </a:r>
            <a:r>
              <a:rPr sz="2600" dirty="0">
                <a:solidFill>
                  <a:srgbClr val="2D2B20"/>
                </a:solidFill>
                <a:cs typeface="Calibri"/>
              </a:rPr>
              <a:t>на </a:t>
            </a:r>
            <a:r>
              <a:rPr sz="2600" i="1" spc="-8" dirty="0">
                <a:solidFill>
                  <a:srgbClr val="2D2B20"/>
                </a:solidFill>
                <a:cs typeface="Calibri"/>
              </a:rPr>
              <a:t>обязательные  </a:t>
            </a:r>
            <a:r>
              <a:rPr sz="2600" i="1" spc="-4" dirty="0">
                <a:solidFill>
                  <a:srgbClr val="2D2B20"/>
                </a:solidFill>
                <a:cs typeface="Calibri"/>
              </a:rPr>
              <a:t>знания</a:t>
            </a:r>
            <a:r>
              <a:rPr sz="2600" spc="-4" dirty="0">
                <a:solidFill>
                  <a:srgbClr val="2D2B20"/>
                </a:solidFill>
                <a:cs typeface="Calibri"/>
              </a:rPr>
              <a:t>, </a:t>
            </a:r>
            <a:r>
              <a:rPr sz="2600" i="1" dirty="0">
                <a:solidFill>
                  <a:srgbClr val="2D2B20"/>
                </a:solidFill>
                <a:cs typeface="Calibri"/>
              </a:rPr>
              <a:t>ключевые </a:t>
            </a:r>
            <a:r>
              <a:rPr sz="2600" i="1" spc="-4" dirty="0">
                <a:solidFill>
                  <a:srgbClr val="2D2B20"/>
                </a:solidFill>
                <a:cs typeface="Calibri"/>
              </a:rPr>
              <a:t>предметные </a:t>
            </a:r>
            <a:r>
              <a:rPr sz="2600" i="1" spc="-8" dirty="0">
                <a:solidFill>
                  <a:srgbClr val="2D2B20"/>
                </a:solidFill>
                <a:cs typeface="Calibri"/>
              </a:rPr>
              <a:t>компетенции </a:t>
            </a:r>
            <a:r>
              <a:rPr sz="2600" dirty="0">
                <a:solidFill>
                  <a:srgbClr val="2D2B20"/>
                </a:solidFill>
                <a:cs typeface="Calibri"/>
              </a:rPr>
              <a:t>и </a:t>
            </a:r>
            <a:r>
              <a:rPr sz="2600" i="1" dirty="0">
                <a:solidFill>
                  <a:srgbClr val="2D2B20"/>
                </a:solidFill>
                <a:cs typeface="Calibri"/>
              </a:rPr>
              <a:t>способы </a:t>
            </a:r>
            <a:r>
              <a:rPr sz="2600" i="1" spc="-4" dirty="0">
                <a:solidFill>
                  <a:srgbClr val="2D2B20"/>
                </a:solidFill>
                <a:cs typeface="Calibri"/>
              </a:rPr>
              <a:t>действия</a:t>
            </a:r>
            <a:r>
              <a:rPr sz="2600" spc="-4" dirty="0">
                <a:solidFill>
                  <a:srgbClr val="2D2B20"/>
                </a:solidFill>
                <a:cs typeface="Calibri"/>
              </a:rPr>
              <a:t> </a:t>
            </a:r>
            <a:r>
              <a:rPr sz="2600" dirty="0">
                <a:solidFill>
                  <a:srgbClr val="2D2B20"/>
                </a:solidFill>
                <a:cs typeface="Calibri"/>
              </a:rPr>
              <a:t>с</a:t>
            </a:r>
            <a:r>
              <a:rPr sz="2600" spc="-19" dirty="0">
                <a:solidFill>
                  <a:srgbClr val="2D2B20"/>
                </a:solidFill>
                <a:cs typeface="Calibri"/>
              </a:rPr>
              <a:t> </a:t>
            </a:r>
            <a:r>
              <a:rPr sz="2600" spc="-8" dirty="0" err="1">
                <a:solidFill>
                  <a:srgbClr val="2D2B20"/>
                </a:solidFill>
                <a:cs typeface="Calibri"/>
              </a:rPr>
              <a:t>предметным</a:t>
            </a:r>
            <a:r>
              <a:rPr lang="ru-RU" sz="2600" spc="-8" dirty="0">
                <a:solidFill>
                  <a:srgbClr val="2D2B20"/>
                </a:solidFill>
                <a:cs typeface="Calibri"/>
              </a:rPr>
              <a:t> </a:t>
            </a:r>
            <a:r>
              <a:rPr sz="2600" spc="-11" dirty="0" err="1">
                <a:solidFill>
                  <a:srgbClr val="2D2B20"/>
                </a:solidFill>
                <a:cs typeface="Calibri"/>
              </a:rPr>
              <a:t>содержанием</a:t>
            </a:r>
            <a:endParaRPr sz="2600" dirty="0">
              <a:cs typeface="Calibri"/>
            </a:endParaRPr>
          </a:p>
          <a:p>
            <a:pPr marL="197163" indent="-188114" algn="just">
              <a:spcBef>
                <a:spcPts val="863"/>
              </a:spcBef>
              <a:buAutoNum type="arabicPeriod" startAt="6"/>
              <a:tabLst>
                <a:tab pos="197639" algn="l"/>
              </a:tabLst>
            </a:pPr>
            <a:r>
              <a:rPr lang="ru-RU" sz="2600" spc="-11" dirty="0">
                <a:solidFill>
                  <a:srgbClr val="2D2B20"/>
                </a:solidFill>
                <a:cs typeface="Calibri"/>
              </a:rPr>
              <a:t> </a:t>
            </a:r>
            <a:r>
              <a:rPr sz="2600" spc="-11" dirty="0" err="1">
                <a:solidFill>
                  <a:srgbClr val="2D2B20"/>
                </a:solidFill>
                <a:cs typeface="Calibri"/>
              </a:rPr>
              <a:t>Умение</a:t>
            </a:r>
            <a:r>
              <a:rPr sz="2600" spc="-11" dirty="0">
                <a:solidFill>
                  <a:srgbClr val="2D2B20"/>
                </a:solidFill>
                <a:cs typeface="Calibri"/>
              </a:rPr>
              <a:t> </a:t>
            </a:r>
            <a:r>
              <a:rPr sz="2600" b="1" dirty="0">
                <a:solidFill>
                  <a:srgbClr val="2D2B20"/>
                </a:solidFill>
                <a:cs typeface="Calibri"/>
              </a:rPr>
              <a:t>транслировать </a:t>
            </a:r>
            <a:r>
              <a:rPr sz="2600" b="1" spc="-4" dirty="0">
                <a:solidFill>
                  <a:srgbClr val="2D2B20"/>
                </a:solidFill>
                <a:cs typeface="Calibri"/>
              </a:rPr>
              <a:t>критериальную рамку </a:t>
            </a:r>
            <a:r>
              <a:rPr sz="2600" spc="-4" dirty="0">
                <a:solidFill>
                  <a:srgbClr val="2D2B20"/>
                </a:solidFill>
                <a:cs typeface="Calibri"/>
              </a:rPr>
              <a:t>ученикам </a:t>
            </a:r>
            <a:r>
              <a:rPr sz="2600" dirty="0">
                <a:solidFill>
                  <a:srgbClr val="2D2B20"/>
                </a:solidFill>
                <a:cs typeface="Calibri"/>
              </a:rPr>
              <a:t>и</a:t>
            </a:r>
            <a:r>
              <a:rPr sz="2600" spc="-83" dirty="0">
                <a:solidFill>
                  <a:srgbClr val="2D2B20"/>
                </a:solidFill>
                <a:cs typeface="Calibri"/>
              </a:rPr>
              <a:t> </a:t>
            </a:r>
            <a:r>
              <a:rPr sz="2600" spc="-11" dirty="0">
                <a:solidFill>
                  <a:srgbClr val="2D2B20"/>
                </a:solidFill>
                <a:cs typeface="Calibri"/>
              </a:rPr>
              <a:t>родителям</a:t>
            </a:r>
            <a:endParaRPr sz="2600" dirty="0">
              <a:cs typeface="Calibri"/>
            </a:endParaRPr>
          </a:p>
          <a:p>
            <a:pPr marL="197639" indent="-188590" algn="just">
              <a:spcBef>
                <a:spcPts val="879"/>
              </a:spcBef>
              <a:buAutoNum type="arabicPeriod" startAt="6"/>
              <a:tabLst>
                <a:tab pos="198115" algn="l"/>
              </a:tabLst>
            </a:pPr>
            <a:r>
              <a:rPr lang="ru-RU" sz="2600" spc="-15" dirty="0">
                <a:solidFill>
                  <a:srgbClr val="2D2B20"/>
                </a:solidFill>
                <a:cs typeface="Calibri"/>
              </a:rPr>
              <a:t> </a:t>
            </a:r>
            <a:r>
              <a:rPr sz="2600" spc="-15" dirty="0" err="1">
                <a:solidFill>
                  <a:srgbClr val="2D2B20"/>
                </a:solidFill>
                <a:cs typeface="Calibri"/>
              </a:rPr>
              <a:t>Умение</a:t>
            </a:r>
            <a:r>
              <a:rPr sz="2600" spc="-15" dirty="0">
                <a:solidFill>
                  <a:srgbClr val="2D2B20"/>
                </a:solidFill>
                <a:cs typeface="Calibri"/>
              </a:rPr>
              <a:t> </a:t>
            </a:r>
            <a:r>
              <a:rPr sz="2600" b="1" spc="-4" dirty="0">
                <a:solidFill>
                  <a:srgbClr val="2D2B20"/>
                </a:solidFill>
                <a:cs typeface="Calibri"/>
              </a:rPr>
              <a:t>давать </a:t>
            </a:r>
            <a:r>
              <a:rPr sz="2600" b="1" dirty="0">
                <a:solidFill>
                  <a:srgbClr val="2D2B20"/>
                </a:solidFill>
                <a:cs typeface="Calibri"/>
              </a:rPr>
              <a:t>обратную </a:t>
            </a:r>
            <a:r>
              <a:rPr sz="2600" b="1" spc="-4" dirty="0">
                <a:solidFill>
                  <a:srgbClr val="2D2B20"/>
                </a:solidFill>
                <a:cs typeface="Calibri"/>
              </a:rPr>
              <a:t>связь </a:t>
            </a:r>
            <a:r>
              <a:rPr sz="2600" b="1" dirty="0">
                <a:solidFill>
                  <a:srgbClr val="2D2B20"/>
                </a:solidFill>
                <a:cs typeface="Calibri"/>
              </a:rPr>
              <a:t>по </a:t>
            </a:r>
            <a:r>
              <a:rPr sz="2600" b="1" spc="-8" dirty="0">
                <a:solidFill>
                  <a:srgbClr val="2D2B20"/>
                </a:solidFill>
                <a:cs typeface="Calibri"/>
              </a:rPr>
              <a:t>продвижению </a:t>
            </a:r>
            <a:r>
              <a:rPr sz="2600" dirty="0">
                <a:solidFill>
                  <a:srgbClr val="2D2B20"/>
                </a:solidFill>
                <a:cs typeface="Calibri"/>
              </a:rPr>
              <a:t>к </a:t>
            </a:r>
            <a:r>
              <a:rPr sz="2600" spc="-4" dirty="0">
                <a:solidFill>
                  <a:srgbClr val="2D2B20"/>
                </a:solidFill>
                <a:cs typeface="Calibri"/>
              </a:rPr>
              <a:t>назначенным</a:t>
            </a:r>
            <a:r>
              <a:rPr sz="2600" spc="-27" dirty="0">
                <a:solidFill>
                  <a:srgbClr val="2D2B20"/>
                </a:solidFill>
                <a:cs typeface="Calibri"/>
              </a:rPr>
              <a:t> </a:t>
            </a:r>
            <a:r>
              <a:rPr sz="2600" spc="-4" dirty="0">
                <a:solidFill>
                  <a:srgbClr val="2D2B20"/>
                </a:solidFill>
                <a:cs typeface="Calibri"/>
              </a:rPr>
              <a:t>критериям</a:t>
            </a:r>
            <a:endParaRPr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719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Что такое стандартизированная контрольная работа?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8541" y="2151529"/>
            <a:ext cx="101390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Стандартизированная контрольная работа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оценочный материал, позволяющий определить уровень достижения учащимися предметных планируемых результатов по всем изученным темам за достаточно длительный период времени (за учебный год). Каждое задание базового уровня в стандартизированной контрольной работе оценивает конкретный предметный планируемый результат, формулировки заданий повышенного уровня сложности позволяют оценить и предметные,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планируемые результаты. Оценивается стандартизированная контрольная работа по принципу сложения, то есть отметка определяется по проценту набранных баллов от максимально возможного (с учетом процента набранных баллов за задания базового уровня сложности).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070927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проектирования стандартизированной контрольной работы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шаг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Определение перечня проверяемых планируемых результатов.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0" i="1" u="none" strike="noStrike" cap="none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Определение количества заданий по разделам программы на основе перечня планируемых результатов.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шаг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заданий. При разработке заданий сразу заполняются таблицы «План стандартизированной контрольной работы» и «Инструкция по проверке и оценке работ», определяется максимальный балл за работу.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шаг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способа расчета итоговой отметки.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шаг.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инструктажей, оформление контрольной работы и спецификации в соответствии с требованиями.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31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175640084"/>
              </p:ext>
            </p:extLst>
          </p:nvPr>
        </p:nvGraphicFramePr>
        <p:xfrm>
          <a:off x="1081447" y="333054"/>
          <a:ext cx="9714806" cy="567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485642" y="5417163"/>
            <a:ext cx="6004499" cy="34629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372" tIns="0" rIns="228372" bIns="0" numCol="1" spcCol="1270" anchor="ctr" anchorCtr="0">
            <a:no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38850" y="186779"/>
            <a:ext cx="4549041" cy="10215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Итоговая аттестация, оценивание, ГИА </a:t>
            </a:r>
            <a:r>
              <a:rPr lang="ru-RU" dirty="0"/>
              <a:t>– </a:t>
            </a:r>
          </a:p>
          <a:p>
            <a:r>
              <a:rPr lang="ru-RU" dirty="0"/>
              <a:t>контроль результатов уровня общего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58741" y="5347956"/>
            <a:ext cx="430203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Формирующее оценивание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Приоритет самооценки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Возможность </a:t>
            </a:r>
            <a:r>
              <a:rPr lang="ru-RU" dirty="0" err="1"/>
              <a:t>безотметочной</a:t>
            </a:r>
            <a:r>
              <a:rPr lang="ru-RU" dirty="0"/>
              <a:t> оценки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Индивидуальный подход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2480" y="3113705"/>
            <a:ext cx="2769326" cy="1123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i="1" dirty="0"/>
              <a:t>Зона ответственности </a:t>
            </a:r>
          </a:p>
          <a:p>
            <a:pPr lvl="0" algn="ctr"/>
            <a:r>
              <a:rPr lang="ru-RU" sz="2000" b="1" i="1" dirty="0"/>
              <a:t>педагога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DDD1F0-BC21-4AD4-97C1-A4D459917A23}"/>
              </a:ext>
            </a:extLst>
          </p:cNvPr>
          <p:cNvSpPr txBox="1"/>
          <p:nvPr/>
        </p:nvSpPr>
        <p:spPr>
          <a:xfrm>
            <a:off x="2382982" y="1231601"/>
            <a:ext cx="26869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spc="225" dirty="0">
                <a:solidFill>
                  <a:schemeClr val="bg1"/>
                </a:solidFill>
                <a:latin typeface="+mj-lt"/>
              </a:rPr>
              <a:t>Ничего лишнего …</a:t>
            </a:r>
            <a:endParaRPr lang="en-US" sz="2100" b="1" spc="225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8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Требования к стандартизированной контрольной работе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90165"/>
            <a:ext cx="10309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Оценочный материал включает 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стандартизированной контрольной работы в 2-х вариантах и 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спецификацию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Текст стандартизированной контрольной работы включает задания двух уровней сложности, в том числе содержащие региональный материал: </a:t>
            </a:r>
          </a:p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задания базового уровня сложности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обеспечивают проверку одного предметного планируемого результата. 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задания повышенного уровня сложности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обеспечивают проверку предметных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результатов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Количество заданий в контрольной работе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4400" t="48274" r="47086" b="33166"/>
          <a:stretch>
            <a:fillRect/>
          </a:stretch>
        </p:blipFill>
        <p:spPr bwMode="auto">
          <a:xfrm>
            <a:off x="883740" y="2849880"/>
            <a:ext cx="6163056" cy="185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60894" y="1864659"/>
            <a:ext cx="1030941" cy="259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Спецификация стандартизированной контрольной работы</a:t>
            </a:r>
            <a:r>
              <a:rPr lang="ru-RU" sz="49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включает: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823" y="1927412"/>
            <a:ext cx="10990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цель, уточняющую достижение каких планируемых результатов проверяется в данной работе;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распределение заданий по разделам в табличной форме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30229" t="51200" r="21600" b="21097"/>
          <a:stretch>
            <a:fillRect/>
          </a:stretch>
        </p:blipFill>
        <p:spPr bwMode="auto">
          <a:xfrm>
            <a:off x="1444752" y="3585344"/>
            <a:ext cx="7708392" cy="279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5600" t="32183" r="6743" b="29143"/>
          <a:stretch>
            <a:fillRect/>
          </a:stretch>
        </p:blipFill>
        <p:spPr bwMode="auto">
          <a:xfrm>
            <a:off x="505788" y="978263"/>
            <a:ext cx="10807670" cy="336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741" y="340659"/>
            <a:ext cx="103811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Инструктажи для учителя и учащихся (при описании процедуры проведения контрольной работы следует учитывать возрастные особенности учащихся); </a:t>
            </a:r>
          </a:p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инструкцию по проверке и оценке работ в табличной форме.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4743" t="40594" r="21657" b="34903"/>
          <a:stretch>
            <a:fillRect/>
          </a:stretch>
        </p:blipFill>
        <p:spPr bwMode="auto">
          <a:xfrm>
            <a:off x="711619" y="0"/>
            <a:ext cx="10177272" cy="24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14019" t="27966" r="6210" b="15623"/>
          <a:stretch>
            <a:fillRect/>
          </a:stretch>
        </p:blipFill>
        <p:spPr bwMode="auto">
          <a:xfrm>
            <a:off x="950259" y="2565783"/>
            <a:ext cx="8818940" cy="389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070927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проектирования стандартизированной контрольной работы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шаг.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Определение перечня проверяемых планируемых результатов.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шаг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Определение количества заданий по разделам программы на основе перечня планируемых результатов.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шаг.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заданий. При разработке заданий сразу заполняются таблицы «План стандартизированной контрольной работы» и «Инструкция по проверке и оценке работ», определяется максимальный балл за работу.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шаг.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способа расчета итоговой отметки.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шаг.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Разработка инструктажей, оформление контрольной работы и спецификации в соответствии с требованиями.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Текущий контроль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4128" y="2084832"/>
            <a:ext cx="10314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b="1" dirty="0">
                <a:ea typeface="Times New Roman" panose="02020603050405020304" pitchFamily="18" charset="0"/>
              </a:rPr>
              <a:t>Положение о ВСОКО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b="1" dirty="0">
                <a:ea typeface="Times New Roman" panose="02020603050405020304" pitchFamily="18" charset="0"/>
              </a:rPr>
              <a:t>Положение о текущем контроле и промежуточной аттестации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dirty="0">
                <a:ea typeface="Times New Roman" panose="02020603050405020304" pitchFamily="18" charset="0"/>
              </a:rPr>
              <a:t>положение о зачёте результатов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dirty="0">
                <a:ea typeface="Times New Roman" panose="02020603050405020304" pitchFamily="18" charset="0"/>
              </a:rPr>
              <a:t>приказ о промежуточной аттестации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400" dirty="0">
                <a:ea typeface="Times New Roman" panose="02020603050405020304" pitchFamily="18" charset="0"/>
              </a:rPr>
              <a:t>положение о классном журнале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54750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Текущий контроль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4128" y="2084832"/>
            <a:ext cx="10314432" cy="31577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 формах, периодичности, порядке текущего контроля успеваемости и промежуточной аттестации обучающихся</a:t>
            </a:r>
            <a:endParaRPr lang="ru-RU" sz="4000" dirty="0"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1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586" y="629591"/>
            <a:ext cx="9720072" cy="98232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Уровневый принцип выставления отметок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081968044"/>
              </p:ext>
            </p:extLst>
          </p:nvPr>
        </p:nvGraphicFramePr>
        <p:xfrm>
          <a:off x="625193" y="1681256"/>
          <a:ext cx="9955317" cy="496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580511" y="2050589"/>
            <a:ext cx="1324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шкале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00658" y="3429000"/>
            <a:ext cx="1261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шкале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85957" y="5388172"/>
            <a:ext cx="10905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шкале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9649" y="4483573"/>
            <a:ext cx="41588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Возможна отметка «5», если предмет не выведен на углубление.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06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782C9A-CADB-4AB8-B06F-AB61ABBAFD2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16163" y="7073900"/>
            <a:ext cx="9875837" cy="262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– – 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/>
              <a:t>–  </a:t>
            </a:r>
          </a:p>
          <a:p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524045793"/>
              </p:ext>
            </p:extLst>
          </p:nvPr>
        </p:nvGraphicFramePr>
        <p:xfrm>
          <a:off x="513804" y="714724"/>
          <a:ext cx="11315605" cy="170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7515" y="2958562"/>
            <a:ext cx="35635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2200" dirty="0"/>
              <a:t>задание в 1-2 умственных действия с предметным содержанием, не обремененные УУД.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2200" dirty="0"/>
              <a:t>близко к «старому» репродуктивному уровню.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2200" dirty="0"/>
              <a:t>оцениваем </a:t>
            </a:r>
            <a:r>
              <a:rPr lang="ru-RU" sz="2200" b="1" dirty="0"/>
              <a:t>простое воспроизведение</a:t>
            </a:r>
            <a:r>
              <a:rPr lang="ru-RU" sz="2200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1062" y="3390067"/>
            <a:ext cx="402603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2200" dirty="0"/>
              <a:t>задания в 3-4 умственных действия с предметным содержанием, включающие проверку 1-3 УУД.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2200" dirty="0"/>
              <a:t>близко к «старому» конструктивному уровню.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2200" dirty="0"/>
              <a:t> оцениваем </a:t>
            </a:r>
            <a:r>
              <a:rPr lang="ru-RU" sz="2200" b="1" dirty="0"/>
              <a:t>применение в знакомой ситуации</a:t>
            </a:r>
            <a:r>
              <a:rPr lang="ru-RU" sz="2200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24206" y="2327621"/>
            <a:ext cx="45065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задания, для выполнения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которых</a:t>
            </a:r>
            <a:r>
              <a:rPr lang="ru-RU" sz="2000" dirty="0"/>
              <a:t> требуется </a:t>
            </a:r>
            <a:r>
              <a:rPr lang="ru-RU" sz="2000" b="1" dirty="0"/>
              <a:t>системное знание</a:t>
            </a:r>
            <a:r>
              <a:rPr lang="ru-RU" sz="2000" dirty="0"/>
              <a:t> учебного содержания предмета, способности опереться на его закономерности и связи, чтобы  </a:t>
            </a:r>
            <a:r>
              <a:rPr lang="ru-RU" sz="2000" b="1" dirty="0"/>
              <a:t>разобраться в ситуации, не имеющей очевидного хода решения</a:t>
            </a:r>
            <a:r>
              <a:rPr lang="ru-RU" sz="20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обязательно опирается на познавательные УУД.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близко к «старому» преобразующему уровню.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оцениваем </a:t>
            </a:r>
            <a:r>
              <a:rPr lang="ru-RU" sz="2000" b="1" dirty="0"/>
              <a:t>применение в незнакомой ситуации</a:t>
            </a:r>
            <a:r>
              <a:rPr lang="ru-RU" sz="20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182" y="200297"/>
            <a:ext cx="1052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ПРРЕДМЕТ ОЦЕНКИ – ДЕЙСТВИЯ С ПРЕДМЕТНЫМ СОДЕРЖАНИЕМ</a:t>
            </a:r>
          </a:p>
        </p:txBody>
      </p:sp>
    </p:spTree>
    <p:extLst>
      <p:ext uri="{BB962C8B-B14F-4D97-AF65-F5344CB8AC3E}">
        <p14:creationId xmlns:p14="http://schemas.microsoft.com/office/powerpoint/2010/main" xmlns="" val="307681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Общая задача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7215" y="1727781"/>
            <a:ext cx="1026740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200" dirty="0"/>
              <a:t>Организовать  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ru-RU" sz="4200" b="1" dirty="0"/>
              <a:t>текущий поурочный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ru-RU" sz="4200" b="1" dirty="0"/>
              <a:t>текущий диагностический контроль </a:t>
            </a:r>
            <a:r>
              <a:rPr lang="ru-RU" sz="4200" dirty="0"/>
              <a:t>так, </a:t>
            </a:r>
          </a:p>
          <a:p>
            <a:pPr algn="just"/>
            <a:r>
              <a:rPr lang="ru-RU" sz="4200" dirty="0"/>
              <a:t>чтобы ученик имел использовать предметное содержание для личностного роста и понимал, что это умение тоже оценивается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190147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AAC6C0-CF0B-4163-9A41-4F565D60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174961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Как повысить объективность текущего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диагностического контроля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6AD663DF-6156-4E92-A02C-96183FFFE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30792738"/>
              </p:ext>
            </p:extLst>
          </p:nvPr>
        </p:nvGraphicFramePr>
        <p:xfrm>
          <a:off x="902060" y="2402407"/>
          <a:ext cx="9842140" cy="387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586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AAC6C0-CF0B-4163-9A41-4F565D60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174961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Как повысить объективность текущего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диагностического контроля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6AD663DF-6156-4E92-A02C-96183FFFE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80561792"/>
              </p:ext>
            </p:extLst>
          </p:nvPr>
        </p:nvGraphicFramePr>
        <p:xfrm>
          <a:off x="902060" y="2402407"/>
          <a:ext cx="9842140" cy="387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44958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239</TotalTime>
  <Words>1104</Words>
  <Application>Microsoft Office PowerPoint</Application>
  <PresentationFormat>Произвольный</PresentationFormat>
  <Paragraphs>174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Интеграл</vt:lpstr>
      <vt:lpstr>Объективность текущего контроля (использован материал подготовленный Полуяновой С.П.) </vt:lpstr>
      <vt:lpstr>Слайд 2</vt:lpstr>
      <vt:lpstr>Текущий контроль</vt:lpstr>
      <vt:lpstr>Текущий контроль</vt:lpstr>
      <vt:lpstr>Уровневый принцип выставления отметок</vt:lpstr>
      <vt:lpstr>Слайд 6</vt:lpstr>
      <vt:lpstr>Общая задача</vt:lpstr>
      <vt:lpstr>Как повысить объективность текущего диагностического контроля</vt:lpstr>
      <vt:lpstr>Как повысить объективность текущего диагностического контроля</vt:lpstr>
      <vt:lpstr>Как повысить объективность текущего диагностического контроля</vt:lpstr>
      <vt:lpstr>Слайд 11</vt:lpstr>
      <vt:lpstr>Наши дефициты</vt:lpstr>
      <vt:lpstr>Наши действия</vt:lpstr>
      <vt:lpstr>РЕЗУЛЬТАТЫ</vt:lpstr>
      <vt:lpstr>Заседание МО учителей математики</vt:lpstr>
      <vt:lpstr>Слайд 16</vt:lpstr>
      <vt:lpstr>ОТВЕТСТВЕННОСТЬ ПЕДАГОГА</vt:lpstr>
      <vt:lpstr>Что такое стандартизированная контрольная работа?</vt:lpstr>
      <vt:lpstr>Слайд 19</vt:lpstr>
      <vt:lpstr>Требования к стандартизированной контрольной работе </vt:lpstr>
      <vt:lpstr>Количество заданий в контрольной работе </vt:lpstr>
      <vt:lpstr>Спецификация стандартизированной контрольной работы включает: </vt:lpstr>
      <vt:lpstr>Слайд 23</vt:lpstr>
      <vt:lpstr>Слайд 24</vt:lpstr>
      <vt:lpstr>Слайд 25</vt:lpstr>
      <vt:lpstr>Слайд 26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user</cp:lastModifiedBy>
  <cp:revision>35</cp:revision>
  <cp:lastPrinted>2023-10-30T04:30:06Z</cp:lastPrinted>
  <dcterms:created xsi:type="dcterms:W3CDTF">2021-11-26T19:59:37Z</dcterms:created>
  <dcterms:modified xsi:type="dcterms:W3CDTF">2023-10-30T14:06:22Z</dcterms:modified>
</cp:coreProperties>
</file>